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29 de noviembre 2025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HEREDEROS DE LAS PROMESAS, CAUTIVOS ESPERANZA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Zacarías 9:12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4° Trimestre de 2025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09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3175" y="1772817"/>
            <a:ext cx="5057648" cy="37932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sobre la restauración de la Nueva Tierra.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prepararme para la Nueva Tierra.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aprender a ser leales para heredar la Nueva Tierra.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discípulo, que se prepara para ser ciudadano de la Nueva Tierra.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¿Por qué fueron exiliados del Jardín del Edén Adán y Eva?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¿Por qué perdieron la tierra prometida y fueron exiliados a Babilonia?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¿Los cristianos tenemos la promesa de la tierra restaurada?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“En ocasión de la Creación, Dios colocó a Adán y Eva en un entorno perfecto… cuando rompieron la relación de confianza con su Creador; como señal de relación rota, tuvieron que abandonar ese ámbito perfecto.”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94)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Escritura dice: “Al hombre le dijo: Por cuanto obedeciste a la voz de tu mujer, y comiste del árbol de que te mandé. No comerás de él; maldita será la tierra… Echó, pues, fuera al hombre.”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Gén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3:17- 24)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pecado trastocó este plan original, dando lugar al primer desplazamiento de la historia humana. Bajo juicio experimentaron el exilio, al salir del jardín”.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101)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¿Por qué fueron exiliados del Jardín del Edén Adán y Eva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Génesis 3:17- 24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“Desde el tiempo de Josué hasta el exilio. Dios envió profetas para advertir a su pueblo sobre el juicio inminente debido a la ruptura del Pacto, pero no escucharon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Jer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7:23- 27; GEB 102)”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“Bajo el juicio, Israel y Judá fueron exiliados a Babilonia, una vez más, abandonaron la tierra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(2 Rey. 25:1- 26; Id) 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“Sin embargo, no debía durar mas de setenta años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Jer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25:11).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En los libros proféticos, la promesa de regresar estaba estrechamente vinculada al mensaje inmutable del juicio. Este regreso equivalía a una nueva Creación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(Isa. 65:17)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con matices edénicos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(Isa. 51:3;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Eze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36:35)” (GEB 102)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Por qué perdieron la tierra prometida y fueron exiliados a Babilonia? </a:t>
            </a:r>
            <a:r>
              <a:rPr lang="es-MX" sz="2000" b="1" dirty="0">
                <a:solidFill>
                  <a:srgbClr val="FFCC99"/>
                </a:solidFill>
              </a:rPr>
              <a:t>Jeremías 9:11- 14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Una de las promesas, nos habla de nuevos cielos y nueva tierra, textualmente dice así: “He aquí yo crearé nuevos cielos y nueva tierra, de lo primero no habrá memoria ,ni más vendrá al pensamiento.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(Isa. 65:17)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”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“Cuando recoja a la casa de Israel de los pueblos entre los cuales está esparcida… habitarán en su tierra, la cual di a mi siervo Jacob… vivirán confiadamente, cuando yo haga juicio.”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Eze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28:25, 26)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“Solo podía hacerla suya ocupándola, cumpliendo las condiciones para ello, ejerciendo una fe viva en Dios y apropiándose de sus promesas.”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(GEB 99)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Los cristianos tenemos la promesa de la tierra restaurada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Ezequiel 28:25, 26; Isaías 65:17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tener una fe viva, aferrarme a las promesas de Dios y prepararme para heredar la Nueva Tierra.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prepararte para vivir en la Nueva Tierra?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</a:t>
            </a:r>
            <a:r>
              <a:rPr lang="es-ES" sz="2400" b="1">
                <a:solidFill>
                  <a:schemeClr val="accent6">
                    <a:lumMod val="50000"/>
                  </a:schemeClr>
                </a:solidFill>
              </a:rPr>
              <a:t>como prepararse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para la </a:t>
            </a:r>
            <a:r>
              <a:rPr lang="es-ES" sz="2400" b="1">
                <a:solidFill>
                  <a:schemeClr val="accent6">
                    <a:lumMod val="50000"/>
                  </a:schemeClr>
                </a:solidFill>
              </a:rPr>
              <a:t>Nueva Tierra.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109306</TotalTime>
  <Words>764</Words>
  <Application>Microsoft Office PowerPoint</Application>
  <PresentationFormat>Presentación en pantalla (4:3)</PresentationFormat>
  <Paragraphs>63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¿Por qué perdieron la tierra prometida y fueron exiliados a Babilonia? Jeremías 9:11- 14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9463</cp:revision>
  <dcterms:created xsi:type="dcterms:W3CDTF">2007-04-17T14:25:21Z</dcterms:created>
  <dcterms:modified xsi:type="dcterms:W3CDTF">2025-11-25T16:28:21Z</dcterms:modified>
</cp:coreProperties>
</file>