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22 de noviembre 2025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GIGANTES DE LA FE: JOSUÉ Y CALEB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Hebreos 13:7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4° Trimestre de 2025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08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0232" y="1772817"/>
            <a:ext cx="6743534" cy="37932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sobre la fe de Caleb y Josué.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tener la fe de los gigantes de la fe.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ser discípulo que confía plenamente en las promesas de Dios.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discípulo, que confía en las promesas de Dios.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¿Los gigantes de la fe hacen sabias decisiones?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¿Los gigantes de la fe confían en las promesas de Dios?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¿Cómo se transforma nuestro carácter a imagen de Dios?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Sí, la Escritura registra lo que dijo Dios de Caleb: “Todos los que vieron mi gloria… y no han oído no verán la tierra de la cual juré a sus padres… pero mi siervo Caleb, por cuanto hubo en él otro espíritu, y 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decidió ir en </a:t>
            </a:r>
            <a:r>
              <a:rPr lang="es-ES" sz="2400" b="1" u="sng" dirty="0" err="1">
                <a:solidFill>
                  <a:schemeClr val="accent6">
                    <a:lumMod val="50000"/>
                  </a:schemeClr>
                </a:solidFill>
              </a:rPr>
              <a:t>pos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 de mí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, lo introduciré en la tierra donde entró, y su descendencia la tendrá en posesión.”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(Núm. 14:22- 24)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Moisés juró diciendo: “Ciertamente la tierra que holló tu pie será para ti, y para tus hijos en herencia perpetua, 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por cuanto cumpliste siguiendo al Señor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mi Dios.”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14:9)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Tomemos siempre la decisión de seguir a Jesús.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¿Los gigantes de la fe hacen sabias decisiones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Números 14:24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Sí, Josué y Caleb creyeron la Palabra de Dios, creyeron el pacto, el juramento que hizo Dios a Abraham de darles la tierra de Canaán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Gén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17:8)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y mediante Moisés también.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14:9)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“Caleb nunca olvidó la promesa que el Señor le había hecho por medio de Moisés: que entraría en la tierra que había pisado sus pies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(Núm. 14:24; GEB 84)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”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“Las promesas de Dios, requieren fe acompañada de acción.”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“Caleb… Él había creído la promesa de Dios, de que pondría a su pueblo en posesión de la tierra de Canaán, en esto había seguido fielmente al Señor.”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88)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Los gigantes de la fe confían en las promesas de Dios? </a:t>
            </a:r>
            <a:r>
              <a:rPr lang="es-MX" sz="2000" b="1" dirty="0">
                <a:solidFill>
                  <a:srgbClr val="FFCC99"/>
                </a:solidFill>
              </a:rPr>
              <a:t>Números 14:30; Génesis 17:8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Contemplando el carácter de nuestro Señor Jesucristo. La Escritura nos dice: “Contemplando la gloria del Señor, vamos siendo transformados a su imagen, por el Espíritu del Señor.”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(2 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3:18)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“Mirando a Jesús obtenemos vislumbres más claras  y distinta de Dios, y por la contemplación somos transformados.”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(PVGM 289)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“Contemplación implica observar y reflexionar profundamente sobre un personaje, incluye analizar sus motivaciones, acciones y valores.”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(IA)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“Contemplando, la bondad, el amor por nuestros semejantes de Jesús, seremos transformados.”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(GEB 87)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Cómo se transforma nuestro carácter a imagen de Dios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Hebreos 12:1, 2; 2 </a:t>
            </a:r>
            <a:r>
              <a:rPr lang="es-MX" sz="2000" b="1" dirty="0" err="1">
                <a:solidFill>
                  <a:srgbClr val="FFCC99"/>
                </a:solidFill>
              </a:rPr>
              <a:t>Cor</a:t>
            </a:r>
            <a:r>
              <a:rPr lang="es-MX" sz="2000" b="1" dirty="0">
                <a:solidFill>
                  <a:srgbClr val="FFCC99"/>
                </a:solidFill>
              </a:rPr>
              <a:t>. 3:18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confiar en la promesas de Dios y seguirle a Dios como lo hizo Caleb y Josué.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confiar en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la fe de Caleb y Josué.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108984</TotalTime>
  <Words>739</Words>
  <Application>Microsoft Office PowerPoint</Application>
  <PresentationFormat>Presentación en pantalla (4:3)</PresentationFormat>
  <Paragraphs>65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¿Los gigantes de la fe confían en las promesas de Dios? Números 14:30; Génesis 17:8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9432</cp:revision>
  <dcterms:created xsi:type="dcterms:W3CDTF">2007-04-17T14:25:21Z</dcterms:created>
  <dcterms:modified xsi:type="dcterms:W3CDTF">2025-11-18T16:30:38Z</dcterms:modified>
</cp:coreProperties>
</file>