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25 de octubre 2025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EL CONFLICTO DETRÁS DE TODOS LOS CONFLICTOS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Josué 10:14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4° Trimestre de 2025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04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24470" y="1805588"/>
            <a:ext cx="3895058" cy="372769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el conflicto cósmico.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seguir las instrucciones de Dios en el conflicto cósmico.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integrar el ejército de Dios.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 un discípulo, que cree que Dios es el comandante que dirige el conflicto de los siglos.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 dirty="0">
                <a:solidFill>
                  <a:srgbClr val="FFFFCC"/>
                </a:solidFill>
              </a:rPr>
              <a:t>¿Cómo motivar y cómo enseñar?</a:t>
            </a:r>
            <a:r>
              <a:rPr lang="es-MX" sz="2400" b="1" dirty="0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¿Quién es el comandante de los ejércitos del Señor?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¿El Señor es un guerrero?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¿Fue la incredulidad de Israel la causal para ingresar a la guerra?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Es Dios en la persona del Señor Jesucristo. A Josué se le aparece como el Príncipe del Ejército del Señor, entonces Josué adoró.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(Jos. 5:14)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Cristo </a:t>
            </a:r>
            <a:r>
              <a:rPr lang="es-ES" sz="2400" b="1" dirty="0" err="1">
                <a:solidFill>
                  <a:schemeClr val="accent6">
                    <a:lumMod val="50000"/>
                  </a:schemeClr>
                </a:solidFill>
              </a:rPr>
              <a:t>preencarnado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no se aparece a Josué como un simple aliado, sino Dios mismo, Comandante del ejército invisible de ángeles.”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39)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“Josué está preparado para que se comunique la estrategia propia de una campaña militar, que es parte de un conflicto y en el que participa el propio Dios de los ejércitos celestiales.”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Id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ejército del Señor fue mostrado al siervo del profeta Eliseo, como un ejército grande.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(2 Reyes 6:17)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¿Quién es el comandante de los ejércitos del Señor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Josué 5:13- 15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La Escritura dice: “Pues pasaré aquella noche por la tierra de Egipto, y heriré a todo primogénito… ejecutaré mis juicios en todos los dioses de Egipto. Yo el Señor.”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(Éxodo 12:12)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“Declara que el Señor ejecutó su juicio no solo sobre Faraón, sino también sobre los dioses de faraón, esos poderosos demonios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(Lev. 7:7;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Deut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32:17)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que estaban detrás del poder opresor de Egipto.”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41)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Señor es varón de guerra… Echó en el mar los carros de Faraón y su ejército.”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Éxo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15:3, 4)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“Dios está en guerra con el pecado y no tolerará este conflicto para siempre.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(Sal.24:8;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Apoc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19:11; 20:10)”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¿El Señor es un guerrero</a:t>
            </a:r>
            <a:r>
              <a:rPr lang="es-MX" sz="2400" b="1" dirty="0">
                <a:solidFill>
                  <a:schemeClr val="bg1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Éxodo 2:23- 25  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Sí. “Israel había sido testigo de la omnipotencia divina cuando Dios había afligido a los egipcios y había liberado a los israelitas.”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(GEB 43)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 No era necesario la guerra para tomar la tierra de Canaán.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“El plan inicial de Dios para Israel no incluía luchar contra otros pueblos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</a:rPr>
              <a:t>Éxo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. 23:28; 33:2)”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La Escritura dice: “Yo enviaré delante de ti el ángel, y echaré fuera al cananeo y al amorreo, al heteo al ferezeo, al </a:t>
            </a:r>
            <a:r>
              <a:rPr lang="es-PE" sz="2400" b="1" dirty="0" err="1">
                <a:solidFill>
                  <a:schemeClr val="accent6">
                    <a:lumMod val="50000"/>
                  </a:schemeClr>
                </a:solidFill>
              </a:rPr>
              <a:t>heveo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 y al jebuseo.”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</a:rPr>
              <a:t>Éxo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. 33:2)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 guerra, “fue consecuencia de la incredulidad de Israel. Las nuevas circunstancias exigían nuevas estrategias, y fue entonces...”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GEB 43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Fue la incredulidad de Israel la causal para ingresar a la guerra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Éxodo 17:3, 7- 13</a:t>
            </a:r>
            <a:r>
              <a:rPr lang="es-PE" sz="2000" b="1" dirty="0">
                <a:solidFill>
                  <a:srgbClr val="FFC000"/>
                </a:solidFill>
              </a:rPr>
              <a:t> 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confiar en Dios, porque él dirige esta guerra contra el pecado y los instrumentos de pecado.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confiar en Dios?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la guerra contra el pecado y los instrumentos del pecado.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107770</TotalTime>
  <Words>752</Words>
  <Application>Microsoft Office PowerPoint</Application>
  <PresentationFormat>Presentación en pantalla (4:3)</PresentationFormat>
  <Paragraphs>65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¿El Señor es un guerrero? Éxodo 2:23- 25  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9331</cp:revision>
  <dcterms:created xsi:type="dcterms:W3CDTF">2007-04-17T14:25:21Z</dcterms:created>
  <dcterms:modified xsi:type="dcterms:W3CDTF">2025-10-20T23:26:54Z</dcterms:modified>
</cp:coreProperties>
</file>