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://decalogo-janohalire.blogspot.com/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18 de octubre 2025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MONUMENTOS DE GRACIA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Josué 4:23, 24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4° Trimestre de 2025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03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74660" y="1805588"/>
            <a:ext cx="4194678" cy="372769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sobre el cruce del Jordán.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siempre tener en memoria las obras maravillosas de Dios.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prepararse para ingresar a la Canaán celestial.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discípulo, que no se olvida de los monumentos de gracia.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¿Debemos prepararnos para ver las obras maravillosas de Dios?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¿De qué monumento conmemorativo habla Josué?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¿Qué monumentos de gracia debemos recordar siempre?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Sí. “Josué dijo al pueblo: Santificaos, porque el Señor hará mañana maravillas entre vosotros.”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(Josué 3:5)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arca y los preparativos para cruzar el Jordán recordaban a Israel que no iban a entrar en Canaán a su manera y cuando quisieran. La conquista solo tendría éxito si seguían las indicaciones de Dios.”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28)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término santificar, se refiere a un proceso de purificación…esta consagración implica el abandono del pecado y la eliminación de todas las impurezas rituales. Debían mostrarle su lealtad y confiar en él como su Comandante.”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¿Debemos prepararnos para ver las obras maravillosas de Dios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Josué 3:1- 5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Escritura dice: “Que las aguas del Jordán fueron divididas delante del arca del pacto de Jehová; cuando pasó el Jordán, las aguas del Jordán se dividieron; y estas piedras servirán de MONUMENTO CONMEMORATIVO a los hijos de Israel para siempre.”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4:7)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“Cuando pregunten: ¿Qué significan estas piedras? Declararéis a vuestros hijos, diciendo: Israel pasó este Jordán en seco por este Jordán.”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4:21)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“¿Qué son estas piedras para ti? La fe en un Dios hacedor de milagros, solo pueden mantenerse viva si cada generación redescubre el significado.”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30)</a:t>
            </a:r>
            <a:endParaRPr lang="es-E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De qué monumento conmemorativo nos habla Josué? </a:t>
            </a:r>
            <a:r>
              <a:rPr lang="es-MX" sz="2000" b="1">
                <a:solidFill>
                  <a:srgbClr val="FFCC99"/>
                </a:solidFill>
              </a:rPr>
              <a:t>Josué 4:7, 20- 24 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La señal de las doce piedras en </a:t>
            </a:r>
            <a:r>
              <a:rPr lang="es-PE" sz="2400" b="1" dirty="0" err="1">
                <a:solidFill>
                  <a:schemeClr val="accent6">
                    <a:lumMod val="50000"/>
                  </a:schemeClr>
                </a:solidFill>
              </a:rPr>
              <a:t>Gilgal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, indica el poder de Dios, al hacer cruzar el río Jordán en seco al pueblo de Israel.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(Jos. 4:20- 22) 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El arco iris es una señal del pacto, de que no habría otro diluvio. Dios dijo: “Estableceré mi pacto con vosotros, y no exterminaré ya más toda carne con agua del diluvio.”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Gén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9:11)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“La sangre en los marcos de las puertas de las casas de los israelitas también es designada como una señal.”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30; 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Éxo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12:13)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“El sábado es señal de la creación y la presencia santificadora de Dios.”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(Id; 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Éxo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31:13, 17)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Qué monumentos de gracia debemos recordar siempre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Josué 4:20- 24; </a:t>
            </a:r>
            <a:r>
              <a:rPr lang="es-MX" sz="2000" b="1" dirty="0" err="1">
                <a:solidFill>
                  <a:srgbClr val="FFCC99"/>
                </a:solidFill>
              </a:rPr>
              <a:t>Éxo</a:t>
            </a:r>
            <a:r>
              <a:rPr lang="es-MX" sz="2000" b="1" dirty="0">
                <a:solidFill>
                  <a:srgbClr val="FFCC99"/>
                </a:solidFill>
              </a:rPr>
              <a:t>. 7:3; </a:t>
            </a:r>
            <a:r>
              <a:rPr lang="es-MX" sz="2000" b="1" dirty="0" err="1">
                <a:solidFill>
                  <a:srgbClr val="FFCC99"/>
                </a:solidFill>
              </a:rPr>
              <a:t>Gén</a:t>
            </a:r>
            <a:r>
              <a:rPr lang="es-MX" sz="2000" b="1" dirty="0">
                <a:solidFill>
                  <a:srgbClr val="FFCC99"/>
                </a:solidFill>
              </a:rPr>
              <a:t>. 9:12, 13</a:t>
            </a:r>
            <a:r>
              <a:rPr lang="es-PE" sz="2000" b="1" dirty="0">
                <a:solidFill>
                  <a:srgbClr val="FFC000"/>
                </a:solidFill>
              </a:rPr>
              <a:t> 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recordar los hechos maravilloso de Dios, como señales de su poder y amor a los seres humanos.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conmemorar las señales del amor de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los monumentos </a:t>
            </a:r>
            <a:r>
              <a:rPr lang="es-ES" sz="2400" b="1">
                <a:solidFill>
                  <a:schemeClr val="accent6">
                    <a:lumMod val="50000"/>
                  </a:schemeClr>
                </a:solidFill>
              </a:rPr>
              <a:t>de gracia.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</a:t>
            </a:r>
            <a:r>
              <a:rPr lang="es-AR" sz="1200" b="1" dirty="0" err="1">
                <a:solidFill>
                  <a:schemeClr val="bg1"/>
                </a:solidFill>
                <a:latin typeface="Tahoma" pitchFamily="34" charset="0"/>
              </a:rPr>
              <a:t>Powerpoint</a:t>
            </a:r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ADVENTISTAS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http://decalogo-janohalire.blogspot.com/</a:t>
            </a:r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107481</TotalTime>
  <Words>719</Words>
  <Application>Microsoft Office PowerPoint</Application>
  <PresentationFormat>Presentación en pantalla (4:3)</PresentationFormat>
  <Paragraphs>64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¿De qué monumento conmemorativo nos habla Josué? Josué 4:7, 20- 24 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9302</cp:revision>
  <dcterms:created xsi:type="dcterms:W3CDTF">2007-04-17T14:25:21Z</dcterms:created>
  <dcterms:modified xsi:type="dcterms:W3CDTF">2025-10-15T21:07:33Z</dcterms:modified>
</cp:coreProperties>
</file>