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://decalogo-janohalire.blogspot.com/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11 de octubre 2025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SORPRENDIDOS POR LA GRACIA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Hebreos 11:31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4° Trimestre de 2025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02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74660" y="1805588"/>
            <a:ext cx="4194679" cy="372769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sobre la gracia divina para la salvación del pecado.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ser salvo por la gracia.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acudir a Dios ser salvo y obedecer por la gracia de Dios.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discípulo, que acepta la gracia divina para la salvación.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¿La salvación de los israelitas y los cananeos fue por gracia?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</a:t>
            </a:r>
            <a:r>
              <a:rPr lang="es-MX" sz="2400" b="1" dirty="0" err="1">
                <a:solidFill>
                  <a:schemeClr val="accent6">
                    <a:lumMod val="50000"/>
                  </a:schemeClr>
                </a:solidFill>
              </a:rPr>
              <a:t>Rahab</a:t>
            </a: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y los gabaonitas fueron salvos por gracia mediante la fe?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¿Dios salva sin distinción de nacionalidad o raza?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Sí. “El libro de Josué es un libro de gracia y misericordia… La gracias de Dios se manifestó en la vida de los israelitas y los cananeos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.” (GEB 23)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“Hemos aprendido lecciones importantes para nuestro viaje espiritual al comparar la fe de Israel, la de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Rahab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y la de los gabaonitas… Todos necesitamos la asombrosa gracia de Dios.”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Señor es un Dios de oportunidades. La Biblia lo llama gracia a la oportunidades adicionales. La gracia es simplemente algo que no merecemos.”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17)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Dios dio la segunda oportunidad a Israel para llega a la Canaán terrenal; también le dio a Pedro.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¿La salvación de los israelitas y los cananeos fue por gracia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Josué 2:1- 12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Sí,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Rahab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era una mujer de libertinaje, estaba acostumbrada mentir, vivía en medio de una cultura decadente y corrupta. “Dios en virtud de su gracia, vio una chispa de fe a través de la cual podía salvarla.”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18)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Rahab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fue salva por gracia, del pecado y de su muerte en la destrucción de Jericó.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discurso de los gabaonitas es sorprendente similar al de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Rahab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 Ambos reconocen el poder del Dios de Israel.” Para confiar en Dios debemos conocerla.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Los gabaonitas fueron salvos.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propósito último de Dios no es castigar a los pecadores, sino verlos arrepentirse y concederles su misericordia.”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21)</a:t>
            </a:r>
            <a:endParaRPr lang="es-E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 err="1">
                <a:solidFill>
                  <a:schemeClr val="bg1"/>
                </a:solidFill>
              </a:rPr>
              <a:t>Rahab</a:t>
            </a:r>
            <a:r>
              <a:rPr lang="es-MX" sz="2400" b="1" dirty="0">
                <a:solidFill>
                  <a:schemeClr val="bg1"/>
                </a:solidFill>
              </a:rPr>
              <a:t> y los gabaonitas fueron salvos por gracia mediante la fe? </a:t>
            </a:r>
            <a:r>
              <a:rPr lang="es-MX" sz="2000" b="1" dirty="0">
                <a:solidFill>
                  <a:srgbClr val="FFCC99"/>
                </a:solidFill>
              </a:rPr>
              <a:t>Josué 2:12- 21; 9:1- 27 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Sí, Dios nos dice: ¿Quiero yo la muerte del impío? ¿No vivirá, si se aparta de sus caminos?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Eze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18:23)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“Dios no reconoce distinción por causa de nacionalidad, raza o casta. Es el hacedor de toda la humanidad.”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22)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“Por la creación, todos los hombres pertenecen a una sola familia; y todos constituyen una por la redención.”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“Cristo vino para derribar el muro de separación… con el fin de toda alma tuviese libre acceso a Dios. Su amor es tan amplio, tan profundo y completo, que lo compenetra todo.”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(Id)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Dios salva sin distinción de nacionalidad o raza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</a:t>
            </a:r>
            <a:r>
              <a:rPr lang="es-PE" sz="2000" b="1" dirty="0">
                <a:solidFill>
                  <a:srgbClr val="FFC000"/>
                </a:solidFill>
              </a:rPr>
              <a:t>Ezequiel 18:23, 24 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recibir la gracia de Dios para mi redención y compartir a mis prójimos sobre la gracia divina.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recibir la gracia salvadora de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la gracia de Dios.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</a:t>
            </a:r>
            <a:r>
              <a:rPr lang="es-AR" sz="1200" b="1" dirty="0" err="1">
                <a:solidFill>
                  <a:schemeClr val="bg1"/>
                </a:solidFill>
                <a:latin typeface="Tahoma" pitchFamily="34" charset="0"/>
              </a:rPr>
              <a:t>Powerpoint</a:t>
            </a:r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ADVENTISTAS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http://decalogo-janohalire.blogspot.com/</a:t>
            </a:r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107195</TotalTime>
  <Words>743</Words>
  <Application>Microsoft Office PowerPoint</Application>
  <PresentationFormat>Presentación en pantalla (4:3)</PresentationFormat>
  <Paragraphs>64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¿Rahab y los gabaonitas fueron salvos por gracia mediante la fe? Josué 2:12- 21; 9:1- 27 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9278</cp:revision>
  <dcterms:created xsi:type="dcterms:W3CDTF">2007-04-17T14:25:21Z</dcterms:created>
  <dcterms:modified xsi:type="dcterms:W3CDTF">2025-10-06T22:02:57Z</dcterms:modified>
</cp:coreProperties>
</file>