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12/16/2025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20 de diciembre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¡DIOS ES FIEL!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Josué 21:45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12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39751" y="1685699"/>
            <a:ext cx="4464495" cy="39674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la fidelidad de Dios.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fiel a Dios por amor.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ser fiel a Dios hasta la muerte.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 que ama a Dios por su fidelidad.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 fidelidad de Dios fortalece nuestro ser?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¿Cómo entiendes la ira de un Dios fiel?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se expresa nuestra fidelidad  vertical y horizontal a Dios?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si crees en las promesas de Dios, estás confiando en el Dios Todopoderoso, nuestro Dios es fiel a su palabra, al ver en tu vida su fidelidad, tu ser es fortalecido, y te llevará a ser fiel también.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“No faltó palabra de todas las buenas promesas que el Señor había hecho a la casa de Israel; todo se cumplió.”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21:45)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“Toda esta retrospectiva es completada a través de la prisma de la fidelidad de Dios. Los Israelitas debían recordar  siempre… la tierra como herencia en virtud de la lealtad de Dios a su palabra.” (GEB 127)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“Si somo infieles, él permanece fiel.”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¿La fidelidad de Dios fortalece nuestro ser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21:43- 45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dice: “Así como ha cumplido su promesa que el Señor prometió, así también traerá sobre ustedes todo el mal que ha dicho. Si traspasan el pacto del Señor, yendo e inclinándose a dioses ajenos. Entonces la ira del Señor se encenderá contra ustedes.”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23:15, 16)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“Israel ya había experimentado la ira de Dios durante su travesía por el desierto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(Núm. 11:33; 12:9)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y en la tierra prometida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7:1)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Consecuencia del pecado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.”(GEB 130)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ira del Señor es respuesta a su santidad y justicia al pecado… El concepto de la ira de Dios lo presenta como el Juez Justo del universo.”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Cómo entiendes la ira de un Dios fiel? </a:t>
            </a:r>
            <a:r>
              <a:rPr lang="es-MX" sz="2000" b="1" dirty="0">
                <a:solidFill>
                  <a:srgbClr val="FFCC99"/>
                </a:solidFill>
              </a:rPr>
              <a:t>Josué 23:15, 16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Obedeciendo los diez mandamientos de la Ley de Dios, de esa manera somos fieles al pacto eterno.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Deut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4:13)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fidelidad vertical es para con Dios y la horizontal es hacia nuestro prójimo.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“La única forma en que Israel podía evitar la tentación de la idolatría y la ira de Dios, es fomentando una lealtad consciente  y constante al Señor.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131)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Escritura nos dice: “Amarás al Señor tu Dios con todo tu corazón, y con toda tu alma, y con toda tus fuerzas.”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6:5)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Cómo expresamos nuestra fidelidad  vertical y horizontal a Dios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Josué 23:11; </a:t>
            </a:r>
            <a:r>
              <a:rPr lang="es-MX" sz="2000" b="1" dirty="0" err="1">
                <a:solidFill>
                  <a:srgbClr val="FFCC99"/>
                </a:solidFill>
              </a:rPr>
              <a:t>Deut</a:t>
            </a:r>
            <a:r>
              <a:rPr lang="es-MX" sz="2000" b="1" dirty="0">
                <a:solidFill>
                  <a:srgbClr val="FFCC99"/>
                </a:solidFill>
              </a:rPr>
              <a:t>. 6:5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amar a Dios, correspondiendo a su amor que es fiel.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serle fiel a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fidelidad.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110064</TotalTime>
  <Words>716</Words>
  <Application>Microsoft Office PowerPoint</Application>
  <PresentationFormat>Presentación en pantalla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¿Cómo entiendes la ira de un Dios fiel? Josué 23:15, 16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9536</cp:revision>
  <dcterms:created xsi:type="dcterms:W3CDTF">2007-04-17T14:25:21Z</dcterms:created>
  <dcterms:modified xsi:type="dcterms:W3CDTF">2025-12-17T00:28:28Z</dcterms:modified>
</cp:coreProperties>
</file>