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13 de diciembre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MORANDO EN LA TIERRA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Proverbios 15:1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39750" y="1685699"/>
            <a:ext cx="4464498" cy="39674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como enfrentar las disputas y estar unidos en la iglesia.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contestar con cordura y razón en conflictos.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imitar al Señor Jesús en momentos difíciles y estar unidos.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 prudente que busca la unidad en la iglesia.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 fidelidad en nuestro compromiso nos lleva a la unidad?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hacer frente a las acusaciones falsas?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principios de relación encontramos en el capítulo 22 de Josué?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la tribu de Rubén, Gad y de Manasés se habían comprometido a ser leales a Dios y al pueblo Israel, en el camino hacia Canaán, la cumplieron, a eso lo llamamos lealtad, fidelidad; estas virtudes conducen a la unidad de un pueblo o familias.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Cuando ya habían llegado a la Canaán terrenal, Dios ya les había dado reposo en este viaje; “Josué los llamó a los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rubenitas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, a los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gaditas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, y a la media tribu de Manasés, y les dijo: Vosotros habéis guardado todo lo que Moisés os mandó.”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22:2)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También les dijo: “No habéis dejado a vuestros hermanos en este largo tiempo, os habéis cuidado de guardar los mandamientos de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Jehvá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22:3)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¿La fidelidad en nuestro compromiso nos lleva a la unidad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22:1- 8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tribu de Rubén, de Gad y de Manasés habían sido acusados de apartarse de Dios y de rebelarse, por haber levando un altar memorial, que expresaba un compromiso de lealtad a Dios por las obras que hizo.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Los acusados contestaron con prudencia y sabiduría con estas palabras: “El Señor, Dios de los dioses, lo saben bien, y que Israel los sepa también, si fue por rebelión contra el Señor, que no nos salve hoy… Nunca acontezca que nos rebelemos contra el Señor.”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22:22, 29)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Respondieron con paciencia y prudencia, “La respuesta mable calma la ira, pero la agresiva provoca enojo.”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(Prov. 15:1)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hacer frente a las acusaciones falsas? </a:t>
            </a:r>
            <a:r>
              <a:rPr lang="es-MX" sz="2000" b="1" dirty="0">
                <a:solidFill>
                  <a:srgbClr val="FFCC99"/>
                </a:solidFill>
              </a:rPr>
              <a:t>Josué 22:9- 20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1. “Cuando las cosas van mal, o parecen ir mal, lo mejor es comunicarse en lugar de reprimir nuestras observaciones hasta que exploten.”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120)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2.  “No hay que extraer conclusiones precipitadas.” Las otras tribus creían que habían apostatado, se habían apartado de Dios.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3. “Estar dispuesto a hacer sacrificio para lograr la unidad.”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4. “Cuando te acusen, ya sea falsa o justamente, da una respuesta amable que aleje la ira.”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(Id) 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“Alégrate y bendice a Dios cuando se restablezca la paz.”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principios de relacionamiento encontramos en el capítulo 22 de Josué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Josué 22:30- 34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buscar siempre la unidad en la familia, en la sociedad y en la iglesia.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buscar la armonía?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buscar la armonía.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109804</TotalTime>
  <Words>746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hacer frente a las acusaciones falsas? Josué 22:9- 20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9511</cp:revision>
  <dcterms:created xsi:type="dcterms:W3CDTF">2007-04-17T14:25:21Z</dcterms:created>
  <dcterms:modified xsi:type="dcterms:W3CDTF">2025-12-08T22:39:03Z</dcterms:modified>
</cp:coreProperties>
</file>