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://decalogo-janohalire.blogspot.com/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04 de octubre 2025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LA FÓRMULA DEL ÉXITO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Josué 1:7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4° Trimestre de 2025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01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74660" y="1772817"/>
            <a:ext cx="4194679" cy="37932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que el secreto de tener éxito es seguir las instrucciones de Dios como Josué.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tener éxito en mi vida y en el liderazgo.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seguir al líder divino.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 un discípulo, que sigue las instrucciones de Dios para tener éxito.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¿Debemos seguir las instrucciones del líder divino para el éxito?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¿Es necesario la obediencia de los liderados en la ejecución del plan?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¿En qué área debemos esforzarnos y ser valientes?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Sí. Porque en realidad el que conduce al pueblo de Israel es Dios, como lo hizo con Moisés y Josué.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Dios dijo a Moisés: “Profeta les levantaré de en medio de sus hermanos, como tú; y pondré mis palabras en su boca, y él les hablará todo lo que yo mandare.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Deut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18:18)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Josué dijo: “Si el Señor se agrada de nosotros nos introducirá en esta tierra que mana leche y miel y nos la entregará.”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(Núm. 14:8.)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Su instrucción nos dice: “Solamente esfuérzate  y se muy valiente para hacer conforme a toda la Ley, no te apartes ni a la derecha ni a la izquierda.”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(Josué 1:7) </a:t>
            </a:r>
            <a:endParaRPr lang="es-E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¿Debemos seguir instrucciones del líder divino para el éxito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Josué 1:1- 9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Sí. Josué dijo: “Acuérdense de lo que mandó Moisés siervo del Señor… todos los valientes y fuertes pasarán armados.”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1:13)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“Entonces respondieron a Josué: Haremos todo lo que nos mandes e iremos donde quiera que nos envíes. Como obedecimos a Moisés en todo te obedeceremos a ti. Solamente que el Señor tu Dios esté contigo, como estuvo con Moisés.”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1:16, 17)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“Cualquiera que fuere rebelde a tu mandato, y no obedeciere a tus palabras en todas las cosas que mandas, que muera, con tal que te esfuerces y seas valiente.”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(Jos. 1:18)</a:t>
            </a:r>
            <a:endParaRPr lang="es-E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Es necesario la obediencia de los liderados en la ejecución de un plan? </a:t>
            </a:r>
            <a:r>
              <a:rPr lang="es-MX" sz="2000" b="1" dirty="0">
                <a:solidFill>
                  <a:srgbClr val="FFCC99"/>
                </a:solidFill>
              </a:rPr>
              <a:t>Josué 1:15- 18  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“El llamado a esforzarse y ser valiente no se relaciona aquí solo con la moral para la batalla o con estrategias bélicas. El valor y la fortaleza eran necesarias para permanecer fieles a la Torá.”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9)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Para permanecer fieles a Dios se necesita esfuerzo y valentía, solo así permaneceremos en Cristo, entonces tendremos éxito.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“Los cristianos se enfrentan hoy a desafíos similares a los de Josué. Guerra contra nuestras tendencias pecaminosas, y gobernantes de la tinieblas.”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(GEB 9)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Debemos aferrarnos a las promesas de Dios.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(Id)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En qué área debemos esforzarnos y ser valientes para tener éxito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</a:t>
            </a:r>
            <a:r>
              <a:rPr lang="es-PE" sz="2000" b="1" dirty="0">
                <a:solidFill>
                  <a:srgbClr val="FFC000"/>
                </a:solidFill>
              </a:rPr>
              <a:t>Josué 1:7- 9 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permanecer en Dios, esforzándome en la batalla contra mi tendencia al pecado y al príncipe de las tinieblas, confiando en la promesas de Dios.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confiar en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la fidelidad a Dios.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</a:t>
            </a:r>
            <a:r>
              <a:rPr lang="es-AR" sz="1200" b="1" dirty="0" err="1">
                <a:solidFill>
                  <a:schemeClr val="bg1"/>
                </a:solidFill>
                <a:latin typeface="Tahoma" pitchFamily="34" charset="0"/>
              </a:rPr>
              <a:t>Powerpoint</a:t>
            </a:r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ADVENTISTAS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http://decalogo-janohalire.blogspot.com/</a:t>
            </a:r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106990</TotalTime>
  <Words>731</Words>
  <Application>Microsoft Office PowerPoint</Application>
  <PresentationFormat>Presentación en pantalla (4:3)</PresentationFormat>
  <Paragraphs>65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¿Es necesario la obediencia de los liderados en la ejecución de un plan? Josué 1:15- 18  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9255</cp:revision>
  <dcterms:created xsi:type="dcterms:W3CDTF">2007-04-17T14:25:21Z</dcterms:created>
  <dcterms:modified xsi:type="dcterms:W3CDTF">2025-09-29T22:30:16Z</dcterms:modified>
</cp:coreProperties>
</file>