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02 de noviembre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testimonio de los samaritanos</a:t>
            </a:r>
          </a:p>
          <a:p>
            <a:pPr eaLnBrk="1" hangingPunct="1"/>
            <a:endParaRPr lang="es-MX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Juan 4:42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9944" y="1621878"/>
            <a:ext cx="5004110" cy="39871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que es necesario tener la experiencia con Cristo para testificar.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testificar de Cristo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dar testimonio del Señor Jesucristo.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ser, un discípulo que testifica su experiencia con Cristo Jesús.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¿El encuentro de Cristo Jesús con la samaritana cambió su vida?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¿Para testificar del Redentor, debemos tener experiencia con él?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¿Cuales fueron los testimonios de los samaritanos?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la samaritana, mujer de mala reputación, al ser hallado por Cristo Jesús y al convencerse de que conversaba con el Mesías prometido, cambió su vida, a misionera. También cambió a Nicodemo, a Saulo, a Simón, y a otros.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Jesús, le dijo a la samaritana: “Cinco maridos tuviste, y el que tienes ahora no es tu esposo… la mujer le respondió: Señor, veo que eres profeta… Sé que el Mesías, ha de venir… Jesús declaró: Yo soy el que habla contigo.”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4:18- 26)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“Antes de que esa alma pudiese recibir el don que él anhela concederle, debía ser inducida a reconocer su pecado y su Salvador.”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(DTG, 157)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¿El encuentro de Cristo Jesús con la samaritana cambió su vida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Juan 4:1- 30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la samaritana, fue encontrado cerca de la ciudad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Sicar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de Samaria; allí estaba el poso de Jacob; Jesús cansado del camino, se sentó junto al pozo, era la hora sexta (el medio día)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4:4- 6)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“Vino una mujer samaritana a sacar agua, y Jesús le dijo: ‘Dame de beber.’ Entonces la mujer le dijo: ¿Cómo tú siendo judío, me pides a mí de beber, que soy samaritana? Porque los judíos no se tratan bien.”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4:7-9)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Después del encuentro con Jesús; la mujer dejó su cántaro, fue a la ciudad, y dijo a los hombres: “Venid a ver a un hombre que me dijo todo cuanto hice, ¿No será el Cristo?”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4:29, 29)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Para testificar del Redentor, debemos tener experiencia con él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Juan 4:3- 29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samaritana empezó a testificar con estas palabras: “Venid a ver a un hombre que me dijo todo cuanto hice, ¿No será el Cristo? Entonces salieron de la ciudad, a donde estaba él.”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4:29, 30)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“Muchos samaritanos creyeron en él.”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“Así, cuando los samaritanos fueron a él, les rogaron que se quedara allí y se quedó dos días. Muchos más creyeron por la palabra de él.”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4:41)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samaritanos testificaban: “Y decían a la mujer: Ya no creemos solo por tu palabra, sino porque nosotros mismos hemos oído, sabemos que en verdad es el Salvador del mundo.”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4:42)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Cuáles fueron los testimonios de los samaritanos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Juan 4:39- 42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testificar como los samaritanos. Para ello debemos conocer por experiencia a Jesús.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testificar de Cristo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los testimonios de los samaritanos.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93776</TotalTime>
  <Words>1069</Words>
  <Application>Microsoft Office PowerPoint</Application>
  <PresentationFormat>Presentación en pantalla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motivar y cómo enseñar? </vt:lpstr>
      <vt:lpstr>Presentación de PowerPoint</vt:lpstr>
      <vt:lpstr>2. ¿Para testificar del Redentor, debemos tener experiencia con él? Juan 4:3- 29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8101</cp:revision>
  <dcterms:created xsi:type="dcterms:W3CDTF">2007-04-17T14:25:21Z</dcterms:created>
  <dcterms:modified xsi:type="dcterms:W3CDTF">2024-10-28T22:18:02Z</dcterms:modified>
</cp:coreProperties>
</file>