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87" r:id="rId7"/>
    <p:sldId id="269" r:id="rId8"/>
    <p:sldId id="282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>
      <p:cViewPr varScale="1">
        <p:scale>
          <a:sx n="68" d="100"/>
          <a:sy n="68" d="100"/>
        </p:scale>
        <p:origin x="14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11/18/2024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PE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882835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GEB 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7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es.slideshare.net/ahalirecc" TargetMode="External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23 de noviembre 2024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CUMPLIMIENTO DE LAS PROFECÍAS DEL A. TESTAMENTO</a:t>
            </a:r>
          </a:p>
          <a:p>
            <a:pPr eaLnBrk="1" hangingPunct="1"/>
            <a:endParaRPr lang="es-MX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636587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Juan 5:36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4° Trimestre de 2024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08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47A2B1E7-9246-5895-E6CE-B4DCC12FE5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0375" y="1738908"/>
            <a:ext cx="4223248" cy="375308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>
                <a:hlinkClick r:id="rId6"/>
              </a:rPr>
              <a:t>https://es.slideshare.net/ahalirecc</a:t>
            </a:r>
            <a:r>
              <a:rPr lang="es-PE" sz="1200" dirty="0"/>
              <a:t>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7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SABER: Entender las profecías del Antiguo Testamento.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SENTIR: El deseo de creer en las profecías.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HACER: La decisión de creer en Cristo Jesús mediante las profecías.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Aprendamos a ser, un discípulo que cree en las profecías del Antiguo Testamento.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enseñar?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aprendizaje; a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SER semejante a Cristo Jesús 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en su carácter.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con preguntas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, procesarlo, comprender, sintetizar y generalizar.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7070FF"/>
                </a:solidFill>
                <a:latin typeface="Arial Black" pitchFamily="34" charset="0"/>
              </a:rPr>
              <a:t>“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endParaRPr lang="es-ES" dirty="0">
              <a:solidFill>
                <a:schemeClr val="accent6">
                  <a:lumMod val="50000"/>
                </a:schemeClr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“Cada ser humano, creado a imagen de Dios, está dotado de un facultad semejante a la del Creador: la individualidad,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facultad de pensar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hacer… que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sean pensadores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no meros reflectores de los pensamientos de otros… dirigirlos a las fuentes de la verdad, a los campos abiertos a la </a:t>
            </a:r>
            <a:r>
              <a:rPr lang="es-ES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investigación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 en la naturaleza y en la revelación.” </a:t>
            </a:r>
            <a:r>
              <a:rPr lang="es-ES" dirty="0">
                <a:solidFill>
                  <a:srgbClr val="C00000"/>
                </a:solidFill>
                <a:latin typeface="Arial Black" pitchFamily="34" charset="0"/>
              </a:rPr>
              <a:t>(Educación 17)</a:t>
            </a:r>
            <a:endParaRPr lang="es-ES" sz="2000" dirty="0">
              <a:solidFill>
                <a:srgbClr val="C00000"/>
              </a:solidFill>
              <a:latin typeface="Arial Black" pitchFamily="34" charset="0"/>
            </a:endParaRP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recomendación nos da Dios?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motivar y cómo enseñar?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¿Juan usó el Antiguo Testamento para anunciar la obra del Mesías?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¿Usa el N. Testamento textos del A. Testamento para testificar de Jesús?</a:t>
            </a:r>
          </a:p>
          <a:p>
            <a:pPr marL="0" indent="0" eaLnBrk="1" hangingPunct="1">
              <a:lnSpc>
                <a:spcPct val="90000"/>
              </a:lnSpc>
              <a:buNone/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¿El nacimiento, la vida y la muerte de Jesús están en las profecías del A. Testamento? 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23528" y="1412776"/>
            <a:ext cx="8208912" cy="493843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Sí. “A lo largo de los evangelios, Jesús señala reiteradamente la autoridad de la Escritura como testigo clave a favor de él.”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(GEB84)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Jesús mismo dijo: “Escudriñad las Escrituras… son las que testifican de mí. Sin embargo, no queréis venir a mí para tener la vida eterna.”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5:39, 40)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“Si vosotros creyeseis a Moisés, porque él escribió de mí. Pero si no creéis a sus escritos, ¿Cómo creeréis en mis Palabras.”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Jn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5:46, 47)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Veamos algunos testimonios del Antiguo Testamento: “Repartieron entre sí mis vestidos, y sobre mí ropa echaron suertes.”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(Sal. 22:18 y 69:21)  </a:t>
            </a:r>
            <a:endParaRPr lang="es-ES" sz="24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600" b="1" dirty="0">
                <a:solidFill>
                  <a:srgbClr val="FFFFCC"/>
                </a:solidFill>
              </a:rPr>
              <a:t>1.</a:t>
            </a:r>
            <a:r>
              <a:rPr lang="es-MX" sz="2400" b="1" dirty="0">
                <a:solidFill>
                  <a:schemeClr val="bg1"/>
                </a:solidFill>
              </a:rPr>
              <a:t>¿Juan usó el Antiguo Testamento para anunciar la obra del Mesías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Juan 5:39, 40, 46 </a:t>
            </a:r>
          </a:p>
        </p:txBody>
      </p:sp>
    </p:spTree>
    <p:extLst>
      <p:ext uri="{BB962C8B-B14F-4D97-AF65-F5344CB8AC3E}">
        <p14:creationId xmlns:p14="http://schemas.microsoft.com/office/powerpoint/2010/main" val="4171447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140899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citaremos algunas profecías: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“Voz que clama en el desierto: Preparad el camino del Señor.” (Isaías 40:3; Juan 1:23)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“El celo por tu casa me consume, los insultos de los que te vituperan caen sobre mí.” (Salmo 69:9; Juan 2:16)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“Hasta mi amigo íntimo, en quien yo confiaba, el que comía de mi pan, alzó contra mí su talón.” (Salmo 41:9; Juan 13:18)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“No será quebrado ni un solo hueso.” Salmo 34:20; Juan 19:36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Estas profecías del A. Testamento se cumplieron.”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()</a:t>
            </a:r>
            <a:endParaRPr lang="es-ES" sz="1800" b="1" dirty="0">
              <a:solidFill>
                <a:srgbClr val="3D3DD7"/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s-MX" sz="2400" b="1" dirty="0">
                <a:solidFill>
                  <a:srgbClr val="FFFFCC"/>
                </a:solidFill>
                <a:latin typeface="Tahoma" pitchFamily="34" charset="0"/>
              </a:rPr>
              <a:t>2</a:t>
            </a:r>
            <a:r>
              <a:rPr lang="es-MX" sz="2400" b="1" dirty="0">
                <a:solidFill>
                  <a:srgbClr val="FFFFCC"/>
                </a:solidFill>
              </a:rPr>
              <a:t>. ¿</a:t>
            </a:r>
            <a:r>
              <a:rPr lang="es-MX" sz="2400" b="1" dirty="0">
                <a:solidFill>
                  <a:schemeClr val="bg1"/>
                </a:solidFill>
              </a:rPr>
              <a:t>Usa el N. Testamento textos del A. Testamento para testificar de Jesús? </a:t>
            </a:r>
            <a:r>
              <a:rPr lang="es-MX" sz="2000" b="1">
                <a:solidFill>
                  <a:srgbClr val="FFCC99"/>
                </a:solidFill>
              </a:rPr>
              <a:t>Juan 1:23  </a:t>
            </a:r>
            <a:endParaRPr lang="es-MX" sz="16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136136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Sí, a continuación presentamos las profecías anunciadas en el Antiguo Testamento:</a:t>
            </a:r>
          </a:p>
          <a:p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Profecía del nacimiento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: “</a:t>
            </a:r>
            <a:r>
              <a:rPr lang="es-ES_tradnl" sz="2400" b="1" dirty="0">
                <a:solidFill>
                  <a:schemeClr val="accent6">
                    <a:lumMod val="50000"/>
                  </a:schemeClr>
                </a:solidFill>
              </a:rPr>
              <a:t>Pero tú, Belén </a:t>
            </a:r>
            <a:r>
              <a:rPr lang="es-ES_tradnl" sz="2400" b="1" dirty="0" err="1">
                <a:solidFill>
                  <a:schemeClr val="accent6">
                    <a:lumMod val="50000"/>
                  </a:schemeClr>
                </a:solidFill>
              </a:rPr>
              <a:t>Efrata</a:t>
            </a:r>
            <a:r>
              <a:rPr lang="es-ES_tradnl" sz="2400" b="1" dirty="0">
                <a:solidFill>
                  <a:schemeClr val="accent6">
                    <a:lumMod val="50000"/>
                  </a:schemeClr>
                </a:solidFill>
              </a:rPr>
              <a:t>, pequeña para estar  entre las familias de Judá, de ti saldrá el que será  Señor de  Israel;  y sus salidas son desde el principio, desde los días de la eternidad.”</a:t>
            </a:r>
            <a:r>
              <a:rPr lang="es-ES_tradnl" sz="20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_tradnl" sz="2000" b="1" dirty="0" err="1">
                <a:solidFill>
                  <a:schemeClr val="accent6">
                    <a:lumMod val="50000"/>
                  </a:schemeClr>
                </a:solidFill>
              </a:rPr>
              <a:t>Miq</a:t>
            </a:r>
            <a:r>
              <a:rPr lang="es-ES_tradnl" sz="2000" b="1" dirty="0">
                <a:solidFill>
                  <a:schemeClr val="accent6">
                    <a:lumMod val="50000"/>
                  </a:schemeClr>
                </a:solidFill>
              </a:rPr>
              <a:t>. 5:2)</a:t>
            </a:r>
          </a:p>
          <a:p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De la vida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. “El Espíritu de Dios, el Señor, está sobre mí, porque me ungió para predicar buenas nuevas… publicar libertad a los cautivos…”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(Isaías 61:1)</a:t>
            </a:r>
          </a:p>
          <a:p>
            <a:r>
              <a:rPr lang="es-ES" sz="2400" b="1" u="sng" dirty="0">
                <a:solidFill>
                  <a:schemeClr val="accent6">
                    <a:lumMod val="50000"/>
                  </a:schemeClr>
                </a:solidFill>
              </a:rPr>
              <a:t>De su muerte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: “</a:t>
            </a:r>
            <a:r>
              <a:rPr lang="es-ES_tradnl" sz="2400" b="1" dirty="0">
                <a:solidFill>
                  <a:schemeClr val="accent6">
                    <a:lumMod val="50000"/>
                  </a:schemeClr>
                </a:solidFill>
              </a:rPr>
              <a:t>Angustiado y afligido, no abrió su boca; como cordero fue llevado al matadero.”</a:t>
            </a:r>
            <a:r>
              <a:rPr lang="es-ES_tradnl" sz="1800" b="1" dirty="0">
                <a:solidFill>
                  <a:schemeClr val="accent6">
                    <a:lumMod val="50000"/>
                  </a:schemeClr>
                </a:solidFill>
              </a:rPr>
              <a:t> (Isa. 53:7)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>
                <a:solidFill>
                  <a:srgbClr val="FFFFCC"/>
                </a:solidFill>
              </a:rPr>
              <a:t>¿</a:t>
            </a:r>
            <a:r>
              <a:rPr lang="es-MX" sz="2400" b="1">
                <a:solidFill>
                  <a:schemeClr val="bg1"/>
                </a:solidFill>
              </a:rPr>
              <a:t>El </a:t>
            </a:r>
            <a:r>
              <a:rPr lang="es-MX" sz="2400" b="1" dirty="0">
                <a:solidFill>
                  <a:schemeClr val="bg1"/>
                </a:solidFill>
              </a:rPr>
              <a:t>nacimiento, la vida y la muerte de Jesús están en las profecías del A. Testamento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Juan 7:37- 53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escuchar y creer las profecías del Antiguo Testamento sobre el Mesías.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entender y creer las profecías?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Crear  oportunidades para compartir las profecías de Cristo Jesús.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6774" y="2599831"/>
            <a:ext cx="1442938" cy="2192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94512</TotalTime>
  <Words>1028</Words>
  <Application>Microsoft Office PowerPoint</Application>
  <PresentationFormat>Presentación en pantalla (4:3)</PresentationFormat>
  <Paragraphs>93</Paragraphs>
  <Slides>10</Slides>
  <Notes>4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motivar y cómo enseñar? </vt:lpstr>
      <vt:lpstr>Presentación de PowerPoint</vt:lpstr>
      <vt:lpstr>2. ¿Usa el N. Testamento textos del A. Testamento para testificar de Jesús? Juan 1:23  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Pc</cp:lastModifiedBy>
  <cp:revision>8167</cp:revision>
  <dcterms:created xsi:type="dcterms:W3CDTF">2007-04-17T14:25:21Z</dcterms:created>
  <dcterms:modified xsi:type="dcterms:W3CDTF">2024-11-19T00:05:22Z</dcterms:modified>
</cp:coreProperties>
</file>