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1"/>
  </p:notesMasterIdLst>
  <p:sldIdLst>
    <p:sldId id="256" r:id="rId2"/>
    <p:sldId id="284" r:id="rId3"/>
    <p:sldId id="285" r:id="rId4"/>
    <p:sldId id="265" r:id="rId5"/>
    <p:sldId id="287" r:id="rId6"/>
    <p:sldId id="269" r:id="rId7"/>
    <p:sldId id="282" r:id="rId8"/>
    <p:sldId id="263" r:id="rId9"/>
    <p:sldId id="281" r:id="rId10"/>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12/11/2024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4</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14 de diciembre 2024</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PADRE, EL HIJO Y EL ESPÍRITU SANTO</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14:26</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65077" y="1654219"/>
            <a:ext cx="4413843" cy="39224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el trabajo armonioso de Dios Padre, Hijo y el Espíritu Santo.</a:t>
            </a:r>
          </a:p>
          <a:p>
            <a:pPr eaLnBrk="1" hangingPunct="1">
              <a:lnSpc>
                <a:spcPct val="90000"/>
              </a:lnSpc>
            </a:pPr>
            <a:r>
              <a:rPr lang="es-MX" sz="2400" b="1" dirty="0">
                <a:solidFill>
                  <a:schemeClr val="accent6">
                    <a:lumMod val="75000"/>
                  </a:schemeClr>
                </a:solidFill>
              </a:rPr>
              <a:t>SENTIR: El deseo permitir que Dios dirija nuestra vida.</a:t>
            </a:r>
          </a:p>
          <a:p>
            <a:pPr eaLnBrk="1" hangingPunct="1">
              <a:lnSpc>
                <a:spcPct val="90000"/>
              </a:lnSpc>
            </a:pPr>
            <a:r>
              <a:rPr lang="es-MX" sz="2400" b="1" dirty="0">
                <a:solidFill>
                  <a:schemeClr val="accent6">
                    <a:lumMod val="75000"/>
                  </a:schemeClr>
                </a:solidFill>
              </a:rPr>
              <a:t>HACER: La decisión de decisión de que Espíritu Santo nos enseñe.</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coopera a Dios Padre, Hijo y el Espíritu Santo en la obra de redención.</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acciones de Dios Padre revela el apóstol Juan?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fue la relación del Dios Padre y del Hijo?</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enseña el apóstol Juan de las obras del Espíritu Santo? </a:t>
            </a:r>
            <a:endParaRPr lang="es-MX" sz="2400" dirty="0">
              <a:solidFill>
                <a:schemeClr val="accent6">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Que, Dios Padre, nos ama y envió a su Hijo a la tierra para redimir a la humanidad. </a:t>
            </a:r>
            <a:r>
              <a:rPr lang="es-ES" sz="1800" b="1" dirty="0">
                <a:solidFill>
                  <a:schemeClr val="accent6">
                    <a:lumMod val="50000"/>
                  </a:schemeClr>
                </a:solidFill>
              </a:rPr>
              <a:t>(Jn. 3:16)</a:t>
            </a:r>
          </a:p>
          <a:p>
            <a:r>
              <a:rPr lang="es-ES" sz="2400" b="1" dirty="0">
                <a:solidFill>
                  <a:schemeClr val="accent6">
                    <a:lumMod val="50000"/>
                  </a:schemeClr>
                </a:solidFill>
              </a:rPr>
              <a:t>Delegó el juicio a su Hijo Jesucristo, en este momento está ejerciendo la función de abogado, intercediendo en el santuario celestial por los pecadores arrepentidos que, le confiaron el trabajo de abogado, seguidamente tomará el cargo de Juez del universo. </a:t>
            </a:r>
            <a:r>
              <a:rPr lang="es-ES" sz="1800" b="1" dirty="0">
                <a:solidFill>
                  <a:schemeClr val="accent6">
                    <a:lumMod val="50000"/>
                  </a:schemeClr>
                </a:solidFill>
              </a:rPr>
              <a:t>(Jn. 5:22, 30)</a:t>
            </a:r>
          </a:p>
          <a:p>
            <a:r>
              <a:rPr lang="es-ES" sz="2400" b="1" dirty="0">
                <a:solidFill>
                  <a:schemeClr val="accent6">
                    <a:lumMod val="50000"/>
                  </a:schemeClr>
                </a:solidFill>
              </a:rPr>
              <a:t>Dios Padre, nos enseña; en el pasado enseñó sobre el Mesías que venía para salvar del pecado. </a:t>
            </a:r>
            <a:r>
              <a:rPr lang="es-ES" sz="1800" b="1" dirty="0">
                <a:solidFill>
                  <a:schemeClr val="accent6">
                    <a:lumMod val="50000"/>
                  </a:schemeClr>
                </a:solidFill>
              </a:rPr>
              <a:t>(Jn. 6:45)</a:t>
            </a:r>
          </a:p>
          <a:p>
            <a:r>
              <a:rPr lang="es-ES" sz="2400" b="1" dirty="0">
                <a:solidFill>
                  <a:schemeClr val="accent6">
                    <a:lumMod val="50000"/>
                  </a:schemeClr>
                </a:solidFill>
              </a:rPr>
              <a:t>Escucha las oraciones y socorre a las personas que se acercan con fe. </a:t>
            </a:r>
            <a:r>
              <a:rPr lang="es-ES" sz="1800" b="1" dirty="0">
                <a:solidFill>
                  <a:schemeClr val="accent6">
                    <a:lumMod val="50000"/>
                  </a:schemeClr>
                </a:solidFill>
              </a:rPr>
              <a:t>(Jn. 16:23)</a:t>
            </a:r>
          </a:p>
          <a:p>
            <a:endParaRPr lang="es-ES" sz="2400" b="1" dirty="0">
              <a:solidFill>
                <a:schemeClr val="accent6">
                  <a:lumMod val="50000"/>
                </a:schemeClr>
              </a:solidFill>
            </a:endParaRPr>
          </a:p>
          <a:p>
            <a:r>
              <a:rPr lang="es-ES" sz="2400" b="1" dirty="0">
                <a:solidFill>
                  <a:schemeClr val="accent6">
                    <a:lumMod val="50000"/>
                  </a:schemeClr>
                </a:solidFill>
              </a:rPr>
              <a:t>.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13:15)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¿Qué acciones de Dios Padre revela el apóstol Juan</a:t>
            </a:r>
            <a:r>
              <a:rPr lang="es-MX" sz="2400" b="1" dirty="0">
                <a:solidFill>
                  <a:srgbClr val="FFFFCC"/>
                </a:solidFill>
              </a:rPr>
              <a:t>? </a:t>
            </a:r>
            <a:r>
              <a:rPr lang="es-MX" sz="2000" b="1" dirty="0">
                <a:solidFill>
                  <a:srgbClr val="FFCC99"/>
                </a:solidFill>
              </a:rPr>
              <a:t>Juan 3:16</a:t>
            </a:r>
          </a:p>
        </p:txBody>
      </p:sp>
    </p:spTree>
    <p:extLst>
      <p:ext uri="{BB962C8B-B14F-4D97-AF65-F5344CB8AC3E}">
        <p14:creationId xmlns:p14="http://schemas.microsoft.com/office/powerpoint/2010/main" val="4171447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Jesús hablando de su relación con el Padre dijo: "Las  palabras que yo os hablo, no los hablo por mi propia cuenta, sino que el Padre que mora en mí, y él hace las obras." </a:t>
            </a:r>
            <a:r>
              <a:rPr lang="es-ES" sz="1800" b="1" dirty="0">
                <a:solidFill>
                  <a:schemeClr val="accent6">
                    <a:lumMod val="50000"/>
                  </a:schemeClr>
                </a:solidFill>
              </a:rPr>
              <a:t>(Jn. 14:10)</a:t>
            </a:r>
          </a:p>
          <a:p>
            <a:r>
              <a:rPr lang="es-ES" sz="2400" b="1" dirty="0">
                <a:solidFill>
                  <a:schemeClr val="accent6">
                    <a:lumMod val="50000"/>
                  </a:schemeClr>
                </a:solidFill>
              </a:rPr>
              <a:t>Jesús, vino a cumplir la voluntad del Padre, la de hacer conocer al Padre; la Escritura dice: “A Dios nadie le vio Jamás; el unigénito Hijo, que está en el seno del Padre, él ha dado a conocer.”</a:t>
            </a:r>
            <a:r>
              <a:rPr lang="es-ES" sz="1800" b="1" dirty="0">
                <a:solidFill>
                  <a:schemeClr val="accent6">
                    <a:lumMod val="50000"/>
                  </a:schemeClr>
                </a:solidFill>
              </a:rPr>
              <a:t>(Jn.1:18)</a:t>
            </a:r>
          </a:p>
          <a:p>
            <a:r>
              <a:rPr lang="es-ES" sz="2400" b="1" dirty="0">
                <a:solidFill>
                  <a:schemeClr val="accent6">
                    <a:lumMod val="50000"/>
                  </a:schemeClr>
                </a:solidFill>
              </a:rPr>
              <a:t>Jesús dijo: “Esta es la vida eterna,  que te conozcan a ti, el único Dios verdadero, y a Jesucristo, a quien has enviado.” </a:t>
            </a:r>
            <a:r>
              <a:rPr lang="es-ES" sz="1800" b="1" dirty="0">
                <a:solidFill>
                  <a:schemeClr val="accent6">
                    <a:lumMod val="50000"/>
                  </a:schemeClr>
                </a:solidFill>
              </a:rPr>
              <a:t>(Jn. 17:3) En el Calvario vemos el amor de Dios.</a:t>
            </a:r>
          </a:p>
          <a:p>
            <a:r>
              <a:rPr lang="es-PE" sz="2400" b="1" dirty="0">
                <a:solidFill>
                  <a:schemeClr val="accent6">
                    <a:lumMod val="50000"/>
                  </a:schemeClr>
                </a:solidFill>
                <a:ea typeface="Calibri" pitchFamily="34" charset="0"/>
                <a:cs typeface="Times New Roman" pitchFamily="18" charset="0"/>
              </a:rPr>
              <a:t>También nosotros debemos, revelar el carácter de Dios, porque su carácter está malentendida.</a:t>
            </a:r>
            <a:r>
              <a:rPr lang="es-ES" sz="2400" b="1" dirty="0">
                <a:solidFill>
                  <a:schemeClr val="accent6">
                    <a:lumMod val="50000"/>
                  </a:schemeClr>
                </a:solidFill>
              </a:rPr>
              <a:t> </a:t>
            </a:r>
            <a:r>
              <a:rPr lang="es-ES" sz="1800" b="1" dirty="0">
                <a:solidFill>
                  <a:schemeClr val="accent6">
                    <a:lumMod val="50000"/>
                  </a:schemeClr>
                </a:solidFill>
              </a:rPr>
              <a:t>(GEB 118)</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Cuál fue la relación del Dios Padre y del Hijo? </a:t>
            </a:r>
            <a:r>
              <a:rPr lang="es-MX" sz="2000" b="1" dirty="0">
                <a:solidFill>
                  <a:srgbClr val="FFCC99"/>
                </a:solidFill>
              </a:rPr>
              <a:t>Juan 14:10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ES" sz="2400" b="1" dirty="0">
                <a:solidFill>
                  <a:schemeClr val="accent6">
                    <a:lumMod val="50000"/>
                  </a:schemeClr>
                </a:solidFill>
              </a:rPr>
              <a:t>Las tres personas de la Deidad trabajan en la redención de los seres humanos.</a:t>
            </a:r>
          </a:p>
          <a:p>
            <a:r>
              <a:rPr lang="es-ES" sz="2400" b="1" dirty="0">
                <a:solidFill>
                  <a:schemeClr val="accent6">
                    <a:lumMod val="50000"/>
                  </a:schemeClr>
                </a:solidFill>
              </a:rPr>
              <a:t>El Espíritu Santo, también enseña. La Escritura dice: "El Espíritu Santo, a quien el Padre enviará en mi nombre, él os enseñará  todas las cosas..." </a:t>
            </a:r>
            <a:r>
              <a:rPr lang="es-ES" sz="1800" b="1" dirty="0">
                <a:solidFill>
                  <a:schemeClr val="accent6">
                    <a:lumMod val="50000"/>
                  </a:schemeClr>
                </a:solidFill>
              </a:rPr>
              <a:t>(Jn. 14:26)</a:t>
            </a:r>
          </a:p>
          <a:p>
            <a:r>
              <a:rPr lang="es-ES" sz="2400" b="1" dirty="0">
                <a:solidFill>
                  <a:schemeClr val="accent6">
                    <a:lumMod val="50000"/>
                  </a:schemeClr>
                </a:solidFill>
              </a:rPr>
              <a:t>El Espíritu Santo convence de pecado, justicia y de juicio. Nosotros no podemos convencer a las personas al arrepentimiento, Dios convence.</a:t>
            </a:r>
          </a:p>
          <a:p>
            <a:r>
              <a:rPr lang="es-PE" sz="2400" b="1" dirty="0">
                <a:solidFill>
                  <a:schemeClr val="accent6">
                    <a:lumMod val="50000"/>
                  </a:schemeClr>
                </a:solidFill>
              </a:rPr>
              <a:t>“Su obra consiste en definir y mantener la verdad. Primero mora en el corazón como el Espíritu de verdad... Y hay consuelo y paz en la verdad.</a:t>
            </a:r>
            <a:r>
              <a:rPr lang="es-ES_tradnl" sz="2400" b="1" dirty="0">
                <a:solidFill>
                  <a:schemeClr val="accent6">
                    <a:lumMod val="50000"/>
                  </a:schemeClr>
                </a:solidFill>
              </a:rPr>
              <a:t>”</a:t>
            </a:r>
            <a:r>
              <a:rPr lang="es-ES_tradnl" sz="1800" b="1" dirty="0">
                <a:solidFill>
                  <a:schemeClr val="accent6">
                    <a:lumMod val="50000"/>
                  </a:schemeClr>
                </a:solidFill>
              </a:rPr>
              <a:t> (DTG 624) </a:t>
            </a: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enseña el apóstol Juan de las obras del Espíritu Santo</a:t>
            </a:r>
            <a:r>
              <a:rPr lang="es-MX" sz="2400" b="1" dirty="0">
                <a:solidFill>
                  <a:srgbClr val="FFFFCC"/>
                </a:solidFill>
              </a:rPr>
              <a:t>?</a:t>
            </a:r>
            <a:r>
              <a:rPr lang="es-MX" sz="2400" b="1" dirty="0">
                <a:solidFill>
                  <a:srgbClr val="FFCC99"/>
                </a:solidFill>
              </a:rPr>
              <a:t> </a:t>
            </a:r>
            <a:r>
              <a:rPr lang="es-MX" sz="2000" b="1" dirty="0">
                <a:solidFill>
                  <a:srgbClr val="FFCC99"/>
                </a:solidFill>
              </a:rPr>
              <a:t>Juan 14:26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cooperar el trabajo de la Deidad: Padre, Hijo y del Espíritu Santo.</a:t>
            </a:r>
          </a:p>
          <a:p>
            <a:pPr>
              <a:lnSpc>
                <a:spcPct val="80000"/>
              </a:lnSpc>
              <a:buFont typeface="Wingdings" pitchFamily="2" charset="2"/>
              <a:buNone/>
            </a:pPr>
            <a:r>
              <a:rPr lang="es-ES" sz="2400" b="1" dirty="0">
                <a:solidFill>
                  <a:schemeClr val="accent6">
                    <a:lumMod val="50000"/>
                  </a:schemeClr>
                </a:solidFill>
              </a:rPr>
              <a:t>	¿Deseas que Dios more en mi ser, para poder cooperar al Creador y Redentor?</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a:t>
            </a:r>
            <a:r>
              <a:rPr lang="es-ES" sz="2400" b="1">
                <a:solidFill>
                  <a:schemeClr val="accent6">
                    <a:lumMod val="50000"/>
                  </a:schemeClr>
                </a:solidFill>
              </a:rPr>
              <a:t>para compartir </a:t>
            </a:r>
            <a:r>
              <a:rPr lang="es-ES" sz="2400" b="1" dirty="0">
                <a:solidFill>
                  <a:schemeClr val="accent6">
                    <a:lumMod val="50000"/>
                  </a:schemeClr>
                </a:solidFill>
              </a:rPr>
              <a:t>sobre el trabajo armonioso de Dios Padre, Hijo y Espíritu Santo.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95321</TotalTime>
  <Words>903</Words>
  <Application>Microsoft Office PowerPoint</Application>
  <PresentationFormat>Presentación en pantalla (4:3)</PresentationFormat>
  <Paragraphs>84</Paragraphs>
  <Slides>9</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II. MOTIVAR: ¿Cómo motivar y cómo enseñar? </vt:lpstr>
      <vt:lpstr>Presentación de PowerPoint</vt:lpstr>
      <vt:lpstr>2. ¿Cuál fue la relación del Dios Padre y del Hijo? Juan 14:10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8248</cp:revision>
  <dcterms:created xsi:type="dcterms:W3CDTF">2007-04-17T14:25:21Z</dcterms:created>
  <dcterms:modified xsi:type="dcterms:W3CDTF">2024-12-11T23:20:58Z</dcterms:modified>
</cp:coreProperties>
</file>