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1"/>
  </p:notesMasterIdLst>
  <p:sldIdLst>
    <p:sldId id="256" r:id="rId2"/>
    <p:sldId id="284" r:id="rId3"/>
    <p:sldId id="285" r:id="rId4"/>
    <p:sldId id="265" r:id="rId5"/>
    <p:sldId id="287" r:id="rId6"/>
    <p:sldId id="269" r:id="rId7"/>
    <p:sldId id="282" r:id="rId8"/>
    <p:sldId id="263" r:id="rId9"/>
    <p:sldId id="281" r:id="rId10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28 de diciembre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EPÍLOGO: CONCER A JESÚS Y SU PALABRA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5:39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4697" y="1602294"/>
            <a:ext cx="5165728" cy="38742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que, conocer a Jesús es conocer a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conocer más a Dios, y permanecer en su Palabra.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permanecer en Cristo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conoce a Dios y permanece en él.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¿Conocer a Cristo Jesús es conocer a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¿Podemos leer la Palabra de Dios sin escucharla?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entiende por permanecer en Jesús?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Señor Jesucristo dijo: “Si me conocéis , también a mi Padre conoceréis ; desde ahora lo conocéis , y le habéis visto.”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apóstol Juan dijo: “A Dios nadie lo vio jamás; el unigénito Hijo, que está en el seno del Padre, él le ha dado a conocer.”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mundo está en tinieblas; rehúye la luz y no puede por sí solo, encontrar el camino hacia el Dios verdadero.”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“Nunca puede la humanidad; por sí misma, obtener un conocimiento de lo divino. Es más alta que los cielos; es más profunda que el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Seol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¿Conocer a Cristo Jesús es conocer a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1:18; 14:7- 10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 “Aunque llevaban más de tres años con Jesús,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y él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les había anunciado una y otra vez lo que sucediera, los discípulos seguían sin estar preparados para la crucifixión y la resurrección. Por desgracia no habían prestado atención a sus palabras.”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“Corremos hoy el mismo peligro: oír o leer la Palabra de Dios sin escucharla, sin prestar atención, si permanecer en ella, sin obedecerla. Es decir no aceptarla como la luz que debe guiar nuestros pensamiento y acciones.”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Jesús dijo: “El que me ama guardará mi palabra. Y mi Padre lo amará, y vendremos a él...”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14:23)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Podemos leer la Palabra de Dios sin escucharla? </a:t>
            </a:r>
            <a:r>
              <a:rPr lang="es-MX" sz="2000" b="1" dirty="0">
                <a:solidFill>
                  <a:srgbClr val="FFCC99"/>
                </a:solidFill>
              </a:rPr>
              <a:t>Juan 5:39, 46, 47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“Yo soy la vid, vosotros las ramas; el que permanece en mí, y yo en él, este lleva mucho fruto porque separado de mí nada podéis hacer.”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que en mí no permanece, será echado fuera como pámpano, y se secará; y los recogen, y los echan en el fuego, y arden.”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secreto es permanecer conectados a Jesús. Él es la Palabra de Dios, el Pan de vida… La voz de Dios nos habla a través de su Palabra.”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142)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“Debes mantener esta conexión con Cristo por medio de la fe y la entrega continua de tu voluntad a él.</a:t>
            </a:r>
            <a:r>
              <a:rPr lang="es-ES_tradnl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es-ES_tradnl" sz="1800" b="1" dirty="0">
                <a:solidFill>
                  <a:schemeClr val="accent6">
                    <a:lumMod val="50000"/>
                  </a:schemeClr>
                </a:solidFill>
              </a:rPr>
              <a:t> (CC 54 )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 entiende por permanecer en Jesús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15:1- 11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conocer más a Dios y permanecer en él.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permanecer en Cristo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la verdad de cómo permanecer en 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95776</TotalTime>
  <Words>863</Words>
  <Application>Microsoft Office PowerPoint</Application>
  <PresentationFormat>Presentación en pantalla (4:3)</PresentationFormat>
  <Paragraphs>82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¿Podemos leer la Palabra de Dios sin escucharla? Juan 5:39, 46, 47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8294</cp:revision>
  <dcterms:created xsi:type="dcterms:W3CDTF">2007-04-17T14:25:21Z</dcterms:created>
  <dcterms:modified xsi:type="dcterms:W3CDTF">2024-12-23T22:23:00Z</dcterms:modified>
</cp:coreProperties>
</file>