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noviembre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BIENAVENTURADOS LOS QUE CREEN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20:29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9944" y="1738908"/>
            <a:ext cx="5004110" cy="37530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los testimonios de los creyentes en el Mesías.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creer los testimonios acerca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contar testimonios de los creyentes.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cree testimonios de los creyentes de Mesías prometido.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¿Puedes citar algunos creyentes en el Mesías y sus testimonios?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fue el motivo de gozo del creyente Abraham?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¿Jesús fue amable con el incrédulo Tomás?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Claro que sí, a continuación citamos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algnos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457200" indent="-457200"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Juan Bautista testificó con estas palabras: ¡He aquí el Cordero de Dios.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1:36)</a:t>
            </a:r>
          </a:p>
          <a:p>
            <a:pPr marL="457200" indent="-457200"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Andrés hermano de Pedro: “Hemos hallado a aquel de quien escribió Moisés.”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1:45)</a:t>
            </a:r>
          </a:p>
          <a:p>
            <a:pPr marL="457200" indent="-457200">
              <a:buAutoNum type="arabicPeriod"/>
            </a:pP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Natanael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¡Rabí! ¡Tú eres hijo de Dios, el Rey de Israel!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1:49)</a:t>
            </a:r>
          </a:p>
          <a:p>
            <a:pPr marL="457200" indent="-457200"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Samaritano: “Nosotros mismos los hemos oído, y sabemos que en verdad este es el Salvador del mundo.”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4:42)</a:t>
            </a:r>
          </a:p>
          <a:p>
            <a:pPr marL="457200" indent="-457200"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Marta: “Yo he creído que tú eres el Cristo, el Hijo de Dios, que has venido al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(GEB, 71)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¿Puedes citar algunos creyentes en el Mesías y sus testimonios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20:29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“Abraham, el padre de ustedes se gozó en que vería mi día. Y lo vio, y se gozó.” Abraham vio anticipadamente a Jesús el Mesías por revelación, y creyó, que era el Redentor del mundo.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8:56)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“Juan 8:56 da a entender que Abraham recibió por revelación acerca del futuro Mesías. Esta revelación divina de gloriosa esperanza debía servir como confirmación del plan divino de salvación universal.”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“Abraham recibió además una aplicación práctica de esa visión, que mostraba gráficamente el plan de la redención humana.”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Cuál fue el motivo de gozo del creyente Abraham? </a:t>
            </a:r>
            <a:r>
              <a:rPr lang="es-MX" sz="2000" b="1" dirty="0">
                <a:solidFill>
                  <a:srgbClr val="FFCC99"/>
                </a:solidFill>
              </a:rPr>
              <a:t>Juan 8:56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fue amable y paciente con Tomás. “El caso de Tomás es toda una lección de fe y confianza. Al igual que Pilato, Tomás luchaba contra la duda a pesar de la abundante evidencia posible. Pero Jesús estaba dispuesto a apaciguar sus temores y recelos. El Salvador fue amable con Tomás, invitándole a tocar sus cicatrices.”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este mundo caído, siempre hay lugar para la duda. Estamos rodeados de evidencias: la asombrosa Creación de Dios, la vida misma, la providencia divina, nuestra conciencia y la medida de fe con la que nacemos.”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Jesús fue amable con el incrédulo Tomás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7:37- 53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creer escuchando los testimonios de los creyentes en Mesías, o viendo las evidencias que vemos en la naturaleza, y en nuestro ser.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compartir los testimonios acerca de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los testimonios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acerca de Cristo Jesús.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94270</TotalTime>
  <Words>998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¿Cuál fue el motivo de gozo del creyente Abraham? Juan 8:56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8143</cp:revision>
  <dcterms:created xsi:type="dcterms:W3CDTF">2007-04-17T14:25:21Z</dcterms:created>
  <dcterms:modified xsi:type="dcterms:W3CDTF">2024-11-11T22:49:21Z</dcterms:modified>
</cp:coreProperties>
</file>