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7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  <p14:sldId id="287"/>
          </p14:sldIdLst>
        </p14:section>
        <p14:section name="Sección sin título" id="{AED1ED32-3F7B-4EF3-AA8C-1268E0351262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11 de noviembre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MOTIVACIÓN Y PREPARACIÓN PARA LA MISIÓN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Lucas 24:44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9748" y="1776952"/>
            <a:ext cx="4221207" cy="37512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el amor y la gratitud debe motivar para la obra misionera.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servir por amor a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hacer la obra misionera motivado por el amor de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preparado y cumple la misión por amor a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debe ser la motivación para realizar la obra misionera?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¿Debemos estar preparado para testificar de Cristo?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¿Cuándo será poderosa la predicación del evangelio de Cristo?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amor de Dios, nuestro Creador, nos ama, dio a su Hijo único para redimirnos; esa es la razón para predicar. El apóstol Pablo dijo: “Porque el amor de Cristo nos constriñe…”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5:14)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Aquel día que resucitó nuestro Señor Jesucristo, las mujeres que fueron al sepulcro, tenía el amor de Dios en su ser; al escuchar la buena nueva de la resurrección de Cristo Jesús, llevaron la noticia a los apóstoles, aunque no todos creyeron.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(Luc. 24:1-11)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Jesús, dio otra razón predicar la Buena Nueva; la muerte y la resurrección estaba en la profecía y registrada en las Escrituras, también lo que, en su nombre se predicara el arrepentimiento...”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(Luc. 24:45-47)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debe ser la motivación para realizar la obra misionera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Lucas 24:1- 12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Si, debemos estar preparados, como los apóstoles.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obediencia a la orden de Cristo, aguardaron en Jerusalén la promesa del Padre, el derramamiento del Espíritu.”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Hap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21)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“Derramaré mi Espíritu sobre toda carne…”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(Joel 2:28- 32)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“Estos días de preparación fueron días de profundo escudriñamiento del corazón. Los discípulos sentían la necesidad espiritual.”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Hap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22)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discípulos oraron con intenso fervor pidiendo capacidad para encontrarse con los hombres, y en su trato diario hablar palabras que pudieran guiar a los pecadores a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Hap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21)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chemeClr val="bg1"/>
                </a:solidFill>
              </a:rPr>
              <a:t>¿Debemos estar preparado para testificar de Cristo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Hechos 1:12- 26</a:t>
            </a:r>
          </a:p>
        </p:txBody>
      </p:sp>
    </p:spTree>
    <p:extLst>
      <p:ext uri="{BB962C8B-B14F-4D97-AF65-F5344CB8AC3E}">
        <p14:creationId xmlns:p14="http://schemas.microsoft.com/office/powerpoint/2010/main" val="419623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el Espíritu Santo pose en tu ser.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“Sobre los discípulos que esperaban y oraban vino el Espíritu con un plenitud que alcanzó a todo corazón. El ser Infinito se reveló con poder a su iglesia… Y bajo la influencia del Espíritu, las palabras de arrepentimiento y de confesión se mezclaban con cantos de alabanza por el perdón de pecados”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HAp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22).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“Con claridad y poder dio testimonio de la muerte y resurrección de Cristo: ‘Varones israelitas, oigan estas palabras: Jesús Nazareno… prendieron y mataron por mano de inicuos, crucificándole.”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Hap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23)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Cuándo será poderosa la predicación del evangelio de Cristo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Hechos 2:1- 42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dar testimonio de Cristo Jesús motivador por el amor de Dios, pero también bien preparados espiritualmente.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predicar motivado por amor?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buenas nuevas del evangelio de Cristo por amor a Dios y a los pecadores.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80988</TotalTime>
  <Words>1012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III. EXPLORA: 1. ¿Cuál debe ser la motivación para realizar la obra misionera? Lucas 24:1- 12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7211</cp:revision>
  <dcterms:created xsi:type="dcterms:W3CDTF">2007-04-17T14:25:21Z</dcterms:created>
  <dcterms:modified xsi:type="dcterms:W3CDTF">2023-11-06T21:51:27Z</dcterms:modified>
</cp:coreProperties>
</file>