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7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69"/>
            <p14:sldId id="287"/>
          </p14:sldIdLst>
        </p14:section>
        <p14:section name="Sección sin título" id="{AED1ED32-3F7B-4EF3-AA8C-1268E0351262}">
          <p14:sldIdLst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18 de noviembre 2023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MISIÓN EN FAVOR DEL PRÓJIMO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Lucas 10:27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4° Trimestre de 2023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07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19748" y="1776952"/>
            <a:ext cx="4221207" cy="375126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el amor puro a Dios y no superficial.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amar a Dios y a nuestros prójimos.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orar por los necesitados y socorrerla como nos enseñó Cristo Jesús.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Que, seas un discípulo que ama a Dios y a su prójimo.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¿Cuándo se convierte el amor a Dios en amor superficial?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¿La Ley de Dios se cumple en el amor a Dios y al prójimo?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¿Qué debo hacer para heredar la vida eterna?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Cuando no se ama con corazón, mente, cuerpo y alma. La Escritura dice: “Ama al Señor tu Dios con todo tu corazón, con todo tu ser…”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(Luc. 10:27)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“No obstante, nuestro amor por Dios puede convertirse superficial, si decimos que lo amamos pero no le somos obedientes.”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71)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“Amar a Dios requiere un compromiso total de nuestra parte: corazón, alma, cuerpo y mente todos los días.”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“Aunque amar a Dios es bueno e importante, Dios también quiere que amemos a los demás. Si alguno dice: Yo amo a Dios, y aborrece a su hermano, es mentiroso.”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(1 Juan 4:20)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Cuándo se convierte el amor a Dios, en amor superficial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Lucas 10:25- 28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Sí. La Escritura dice: “Toda la Ley se cumple en este solo precepto: ‘Amarás a tu prójimo como a ti mismo.’ 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(Gálatas 5:14)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Porque, el amor al prójimo, también es, amor a Dios.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amor es el cumplimiento de la Ley.” Si ama a su prójimo, no le engañará, no cometerá adulterio, no matará, o cualquier otro mandamiento.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(Rom. 13:8: 10)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“Si digo amo a los demás,  pero no me preocupo por ellos en la iglesia, o si ignoro las necesidades de los demás cuando puedo ayudar, ¿de qué sirve mi fe? El cristianismo no es únicamente un conjunto de creencias distintivas, es una forma de vida.”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74)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chemeClr val="bg1"/>
                </a:solidFill>
              </a:rPr>
              <a:t>¿La Ley de Dios se cumple en el amor a Dios y al prójimo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Gálatas 5:14; Romanos 13:8- 10</a:t>
            </a:r>
          </a:p>
        </p:txBody>
      </p:sp>
    </p:spTree>
    <p:extLst>
      <p:ext uri="{BB962C8B-B14F-4D97-AF65-F5344CB8AC3E}">
        <p14:creationId xmlns:p14="http://schemas.microsoft.com/office/powerpoint/2010/main" val="419623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Un judío, doctor de la Ley, preguntó a Jesús: “¿Qué debo hacer para heredar la vida eterna?” ¿Cómo condujo Jesús al judío para responder su pregunta? 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Condujo con la siguiente pregunta: “Qué está escrito en la Ley? ¿Cómo lees? El doctor le respondió: ‘Amarás al Señor tu Dios con todo tu corazón, con toda tu alma… a tu prójimo como a ti mismo.’ Jesús le dijo: Has respondido bien. Haz esto, y vivirás.” No solo entender, sino practicar.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Necesitamos “fe que obra por el amor”. “La fe actuó junto con sus obras.”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Gál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5:6; Sant. 2:22)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Qué debo hacer para heredar la vida eterna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Lucas  10:25- 28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amar en palabras y hechos, motivados por amor a Dios y a nuestros semejantes.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amar con corazón, mente y alma a tu prójimo y a Dios?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las bendiciones que recibimos a los necesitados por amor.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81240</TotalTime>
  <Words>1071</Words>
  <Application>Microsoft Office PowerPoint</Application>
  <PresentationFormat>Presentación en pantalla (4:3)</PresentationFormat>
  <Paragraphs>88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y cómo enseñar? </vt:lpstr>
      <vt:lpstr>III. EXPLORA: 1. ¿Cuándo se convierte el amor a Dios, en amor superficial? Lucas 10:25- 28  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Alejandrino Halire Ccahuana</cp:lastModifiedBy>
  <cp:revision>7225</cp:revision>
  <dcterms:created xsi:type="dcterms:W3CDTF">2007-04-17T14:25:21Z</dcterms:created>
  <dcterms:modified xsi:type="dcterms:W3CDTF">2023-11-14T23:37:28Z</dcterms:modified>
</cp:coreProperties>
</file>