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7"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69"/>
            <p14:sldId id="287"/>
          </p14:sldIdLst>
        </p14:section>
        <p14:section name="Sección sin título" id="{AED1ED32-3F7B-4EF3-AA8C-1268E0351262}">
          <p14:sldIdLst>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11/27/2023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02 de diciembre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MISIÓN EN FAVOR DE LOS PODEROSOS</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Mateo 16:26</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09</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3164112" y="1776952"/>
            <a:ext cx="2732477" cy="375126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Jesús también tiene el plan de redimir a los ricos.</a:t>
            </a:r>
          </a:p>
          <a:p>
            <a:pPr eaLnBrk="1" hangingPunct="1">
              <a:lnSpc>
                <a:spcPct val="90000"/>
              </a:lnSpc>
            </a:pPr>
            <a:r>
              <a:rPr lang="es-MX" sz="2400" b="1" dirty="0">
                <a:solidFill>
                  <a:schemeClr val="accent6">
                    <a:lumMod val="75000"/>
                  </a:schemeClr>
                </a:solidFill>
              </a:rPr>
              <a:t>SENTIR el deseo de acudir a los ricos y poderosos.</a:t>
            </a:r>
          </a:p>
          <a:p>
            <a:pPr eaLnBrk="1" hangingPunct="1">
              <a:lnSpc>
                <a:spcPct val="90000"/>
              </a:lnSpc>
            </a:pPr>
            <a:r>
              <a:rPr lang="es-MX" sz="2400" b="1" dirty="0">
                <a:solidFill>
                  <a:schemeClr val="accent6">
                    <a:lumMod val="75000"/>
                  </a:schemeClr>
                </a:solidFill>
              </a:rPr>
              <a:t>HACER la decisión de orar y acudir a los poderosos.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discípulo que se preocupa por los ricos y poderosos.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¿Cómo alcanza Dios a los incrédulos y poderosos?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estrategia usó Jesús con Nicodemo para su redención?</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¿Hace peligrar la salvación a los ricos, el amor a la riqueza?</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Interviene Dios juez del universo, como lo hizo con el rey Nabucodonosor; también intervino a los reyes de Israel: Ezequías, Roboam y Saúl. Felizmente Nabucodonosor reconoció su soberbia, se arrepintió, fue redimida y fue restituido como gobernante. Por ello alabó a Dios.</a:t>
            </a:r>
          </a:p>
          <a:p>
            <a:r>
              <a:rPr lang="es-ES" sz="2400" b="1" dirty="0">
                <a:solidFill>
                  <a:schemeClr val="accent6">
                    <a:lumMod val="50000"/>
                  </a:schemeClr>
                </a:solidFill>
              </a:rPr>
              <a:t>El profeta Daniel presentó la amonestación de Dios al rey: “Vivirás con las bestias del campo… siete tiempos, renuncia a tus pecados…”</a:t>
            </a:r>
            <a:r>
              <a:rPr lang="es-ES" sz="1800" b="1" dirty="0">
                <a:solidFill>
                  <a:schemeClr val="accent6">
                    <a:lumMod val="50000"/>
                  </a:schemeClr>
                </a:solidFill>
              </a:rPr>
              <a:t> (Dan. 4:32)</a:t>
            </a:r>
          </a:p>
          <a:p>
            <a:r>
              <a:rPr lang="es-ES" sz="2400" b="1" dirty="0">
                <a:solidFill>
                  <a:schemeClr val="accent6">
                    <a:lumMod val="50000"/>
                  </a:schemeClr>
                </a:solidFill>
              </a:rPr>
              <a:t>Al general Naamán Dios lo sanó y lo redimió, mediante una niña y el profetar Eliseo, dijo Naamán: “De aquí en adelante tu siervo no sacrificará holocaustos a otros dioses, sino a Jehová”</a:t>
            </a:r>
            <a:r>
              <a:rPr lang="es-ES" sz="1600" b="1" dirty="0">
                <a:solidFill>
                  <a:schemeClr val="accent6">
                    <a:lumMod val="50000"/>
                  </a:schemeClr>
                </a:solidFill>
              </a:rPr>
              <a:t>(2 Rey. 5:17)</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Cómo alcanza Dios a los incrédulos y poderosos</a:t>
            </a:r>
            <a:r>
              <a:rPr lang="es-MX" sz="2400" b="1" dirty="0">
                <a:solidFill>
                  <a:srgbClr val="FFFFCC"/>
                </a:solidFill>
              </a:rPr>
              <a:t>? </a:t>
            </a:r>
            <a:r>
              <a:rPr lang="es-MX" sz="2000" b="1" dirty="0">
                <a:solidFill>
                  <a:srgbClr val="FFCC99"/>
                </a:solidFill>
              </a:rPr>
              <a:t>Daniel 4; 2 Reyes 5:1- 19  </a:t>
            </a:r>
            <a:endParaRPr lang="es-MX" sz="16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Nicodemo, un príncipe y maestro, había acudido a Jesús para discutir con Jesús, el Redentor evitó la discusión, le habló del nuevo nacimiento.</a:t>
            </a:r>
          </a:p>
          <a:p>
            <a:r>
              <a:rPr lang="es-ES" sz="2400" b="1" dirty="0">
                <a:solidFill>
                  <a:schemeClr val="accent6">
                    <a:lumMod val="50000"/>
                  </a:schemeClr>
                </a:solidFill>
              </a:rPr>
              <a:t>Cuando el corazón es susceptible a la verdad y al aprendizaje como el de Nicodemo; la semilla de la verdad ingresará, germinará y dará fruto. </a:t>
            </a:r>
          </a:p>
          <a:p>
            <a:r>
              <a:rPr lang="es-ES" sz="2400" b="1" dirty="0">
                <a:solidFill>
                  <a:schemeClr val="accent6">
                    <a:lumMod val="50000"/>
                  </a:schemeClr>
                </a:solidFill>
              </a:rPr>
              <a:t>“Mientras el Salvador le explicaba lo concerniente al nuevo nacimiento, sintió el anhelo de que ese cambio se realizase en él.” </a:t>
            </a:r>
            <a:r>
              <a:rPr lang="es-ES" sz="1800" b="1" dirty="0">
                <a:solidFill>
                  <a:schemeClr val="accent6">
                    <a:lumMod val="50000"/>
                  </a:schemeClr>
                </a:solidFill>
              </a:rPr>
              <a:t>(DTG 142)</a:t>
            </a:r>
          </a:p>
          <a:p>
            <a:r>
              <a:rPr lang="es-ES" sz="2400" b="1" dirty="0">
                <a:solidFill>
                  <a:schemeClr val="accent6">
                    <a:lumMod val="50000"/>
                  </a:schemeClr>
                </a:solidFill>
              </a:rPr>
              <a:t>“Escudriñó las Escrituras de una manera nueva, no para discutir una teoría, sino para recibir vida para el alma.” </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chemeClr val="bg1"/>
                </a:solidFill>
              </a:rPr>
              <a:t>¿Qué estrategia usó Jesús con Nicodemo para su redención</a:t>
            </a:r>
            <a:r>
              <a:rPr lang="es-MX" sz="2400" b="1" dirty="0">
                <a:solidFill>
                  <a:srgbClr val="FFFFCC"/>
                </a:solidFill>
              </a:rPr>
              <a:t>? </a:t>
            </a:r>
            <a:r>
              <a:rPr lang="es-MX" sz="2000" b="1" dirty="0">
                <a:solidFill>
                  <a:srgbClr val="FFCC99"/>
                </a:solidFill>
              </a:rPr>
              <a:t>Juan 3:1- 12</a:t>
            </a:r>
          </a:p>
        </p:txBody>
      </p:sp>
    </p:spTree>
    <p:extLst>
      <p:ext uri="{BB962C8B-B14F-4D97-AF65-F5344CB8AC3E}">
        <p14:creationId xmlns:p14="http://schemas.microsoft.com/office/powerpoint/2010/main" val="419623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Sí, “La interacción de Jesús con el joven rico muestra lo peligroso que puede ser la riqueza… Es más fácil que un camello  entre por el ojo  de una aguja, que un rico en el reino de Dios. </a:t>
            </a:r>
            <a:r>
              <a:rPr lang="es-ES" sz="1800" b="1" dirty="0">
                <a:solidFill>
                  <a:schemeClr val="accent6">
                    <a:lumMod val="50000"/>
                  </a:schemeClr>
                </a:solidFill>
              </a:rPr>
              <a:t>(Mat. 19:24). </a:t>
            </a:r>
            <a:r>
              <a:rPr lang="es-ES" sz="2400" b="1" dirty="0">
                <a:solidFill>
                  <a:schemeClr val="accent6">
                    <a:lumMod val="50000"/>
                  </a:schemeClr>
                </a:solidFill>
              </a:rPr>
              <a:t>Esto por su puesto, no significa que los ricos no puedan salvarse, sino solo que, sino no tienen cuidado, sus riquezas pueden ser realmente un impedimento para su salvación.” </a:t>
            </a:r>
            <a:r>
              <a:rPr lang="es-ES" sz="1800" b="1" dirty="0">
                <a:solidFill>
                  <a:schemeClr val="accent6">
                    <a:lumMod val="50000"/>
                  </a:schemeClr>
                </a:solidFill>
              </a:rPr>
              <a:t>(GEB 97)</a:t>
            </a:r>
          </a:p>
          <a:p>
            <a:r>
              <a:rPr lang="es-ES" sz="2400" b="1" dirty="0">
                <a:solidFill>
                  <a:schemeClr val="accent6">
                    <a:lumMod val="50000"/>
                  </a:schemeClr>
                </a:solidFill>
              </a:rPr>
              <a:t>“En contraste, aunque no sabemos todo lo que hablaron cuando Jesús estuvo en su casa, Zaqueo se convirtió a Jesús y supo que tenía que hacer algunos cambios en su vida, especialmente en lo relacionado con sus riquezas.”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Hace peligrar la salvación a los ricos, el amor a la riqueza</a:t>
            </a:r>
            <a:r>
              <a:rPr lang="es-MX" sz="2400" b="1" dirty="0">
                <a:solidFill>
                  <a:srgbClr val="FFFFCC"/>
                </a:solidFill>
              </a:rPr>
              <a:t>?</a:t>
            </a:r>
            <a:r>
              <a:rPr lang="es-MX" sz="2400" b="1" dirty="0">
                <a:solidFill>
                  <a:srgbClr val="FFCC99"/>
                </a:solidFill>
              </a:rPr>
              <a:t> </a:t>
            </a:r>
            <a:r>
              <a:rPr lang="es-MX" sz="2000" b="1" dirty="0">
                <a:solidFill>
                  <a:srgbClr val="FFCC99"/>
                </a:solidFill>
              </a:rPr>
              <a:t>Mateo 19:16-22; Lucas 19:1-10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Deseo de orar por los poderosos y los ricos, proveerles material de lectura, Dios puede tocar sus corazones y acudirán a Dios motivados por el Redentor.</a:t>
            </a:r>
          </a:p>
          <a:p>
            <a:pPr>
              <a:lnSpc>
                <a:spcPct val="80000"/>
              </a:lnSpc>
              <a:buFont typeface="Wingdings" pitchFamily="2" charset="2"/>
              <a:buNone/>
            </a:pPr>
            <a:r>
              <a:rPr lang="es-ES" sz="2400" b="1" dirty="0">
                <a:solidFill>
                  <a:schemeClr val="accent6">
                    <a:lumMod val="50000"/>
                  </a:schemeClr>
                </a:solidFill>
              </a:rPr>
              <a:t>	¿Deseas orar por los ricos y poderosos?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orar por los poderosos y ricos, entonces es posible que ellos busque la ayuda de Dios.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81891</TotalTime>
  <Words>1041</Words>
  <Application>Microsoft Office PowerPoint</Application>
  <PresentationFormat>Presentación en pantalla (4:3)</PresentationFormat>
  <Paragraphs>87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III. EXPLORA: 1. ¿Cómo alcanza Dios a los incrédulos y poderosos? Daniel 4; 2 Reyes 5:1- 19  </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7258</cp:revision>
  <dcterms:created xsi:type="dcterms:W3CDTF">2007-04-17T14:25:21Z</dcterms:created>
  <dcterms:modified xsi:type="dcterms:W3CDTF">2023-11-27T23:42:32Z</dcterms:modified>
</cp:coreProperties>
</file>