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87"/>
            <p14:sldId id="269"/>
          </p14:sldIdLst>
        </p14:section>
        <p14:section name="Sección sin título" id="{AED1ED32-3F7B-4EF3-AA8C-1268E0351262}">
          <p14:sldIdLst/>
        </p14:section>
        <p14:section name="Sección sin título" id="{81AE0154-2E74-4C08-B009-D7DE51CFE955}">
          <p14:sldIdLst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09 de diciembre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MISIÓN EN FAVOR DE LOS NO ALCANZADOS 1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Hechos 17:24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10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12437" y="1840285"/>
            <a:ext cx="4835828" cy="362460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las estrategias de Pablo para evangelizar.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usar mucha sabiduría para evangelizar.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evangelizar como Pablo.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Que, seas un discípulo que usa las estrategias del apóstol Pablo en la evangelización a los no conocidos.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 Pablo no hacía ataques directos contra sus dioses?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¿Pablo buscaba puntos comunes en sus oyentes?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¿Pablo finalmente presentó a Dios Creador y Redentor?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Pablo no atacaba a los pecadores, ni sus infracciones a la Ley de Dios en su predicación del evangelio de Cristo.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“Las palabras del apóstol contienen un tesoro de conocimientos para la iglesia… Si su discurso hubiera sido un ataque directo contra sus dioses y los grandes hombres de la ciudad, habrían estado expuesto a sufrir la suerte de Sócrates. Pero con un tacto nacido del amor divino, apartó cuidadosamente sus mentes de la deidades paganas, y reveló el Dios verdadero, que era desconocido para ellos.”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HAp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198; GEB 110)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¿Pablo no hacía ataques directos contra sus dioses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Hechos 17:16- 22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Pablo, dijo a los atenienses: “Porque al pasar y observar los monumentos de vuestro culto, hallé también un altar con la inscripción: Al Dios desconocido. A ese, que vosotros honráis sin conocerlo, os anuncio yo. Al Dios que hizo el mundo.”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Hech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17:23, 24)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 interesante señalar que Pablo citó a algunos de los de los autores atenienses que habían escrito algo bastante cercano a la verdad bíblica, lo que le brindó a Pablo la oportunidad de llevar a sus oyentes un paso mas delante… al tratar de alcanzar a otros, el hecho de estar familiarizados con lo que creen y buscar puntos en común.”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(GEB 109)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Pablo buscaba puntos comunes en sus oyentes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Hechos 17:23- 28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Sí; presentó al Dios Creador, e hizo un llamado al arrepentimiento, diciendo: Dios estableció un día, en el cual juzgará al mundo con justicia.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“Una vez que Pablo hubo captado la atención de los pensadores de Atenas, dirigió a su audiencia al Dios del cielo.”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108)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Resumamos los pasos que siguió el apóstol: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1° Elogió la percepción espiritual y su sinceridad.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2° Les mostró sus creencias que había encontrado.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3° Presentó a Dios, a un Dios que los amaba.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4° Hizo un llamado, advirtiendo si rechazaban. Dionisio, Dámaris y otros creyeron en Jesús.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Pablo finalmente presentó a Dios Creador y Redentor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>
                <a:solidFill>
                  <a:srgbClr val="FFCC99"/>
                </a:solidFill>
              </a:rPr>
              <a:t>Mateo 19:16-22</a:t>
            </a:r>
            <a:endParaRPr lang="es-MX" sz="2000" b="1" dirty="0">
              <a:solidFill>
                <a:srgbClr val="FFC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Deseo de seguir la estrategia del apóstol Pablo, no atacar sus infracciones, presentar con sabiduría a Dios.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seguir los pasos de Pablo?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predicar el evangelio de Cristo como Pablo.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82100</TotalTime>
  <Words>981</Words>
  <Application>Microsoft Office PowerPoint</Application>
  <PresentationFormat>Presentación en pantalla (4:3)</PresentationFormat>
  <Paragraphs>88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¿Pablo buscaba puntos comunes en sus oyentes? Hechos 17:23- 28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7270</cp:revision>
  <dcterms:created xsi:type="dcterms:W3CDTF">2007-04-17T14:25:21Z</dcterms:created>
  <dcterms:modified xsi:type="dcterms:W3CDTF">2023-12-04T22:46:04Z</dcterms:modified>
</cp:coreProperties>
</file>