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diciembre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MISIÓN EN FAVOR DE LOS NO ALCANZADOS 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Mateo 15:28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13950" y="1840285"/>
            <a:ext cx="4832802" cy="36246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las estrategias de Jesús en la predicación.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seguir los pasos de Jesús en el evangelismo.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evangelizar como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Que, seas un discípulo que sigue los pasos de su Maestro Jesucristo en la evangelización.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¿Jesús predicó el evangelio a los judíos y a extranjeros?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no respondió en forma inmediata Jesús a la mujer cananea?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¿Dónde encontró Jesús más fe en los judíos o en los extranjeros?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“Leemos que Jesús partió con sus discípulos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Genezaret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y se retiró a la región de Tiro y Sidón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14:34; 15:21).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¿Por qué los llevó desde Galilea hasta estos lugares paganos? Llevó a los discípulos en esta viaje de estudio, a las fronteras de estas regiones extranjeras, para que pudieran aprender in situ lo que no podían aprender tan fácilmente en Galilea. 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“Después de su encuentro con los fariseos, Jesús se retiró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Capernaum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y, cruzando Galilea, se fue a la región de colinas en los confines de Fenicia.”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¿Jesús predicó el evangelio a los judíos y a extranjeros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14:34; 15:21, 22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“Cristo no respondió inmediatamente a la petición de la mujer. Recibió a esa representante de una raza despreciada como la habrían recibido los judíos. Con ello, quería que sus discípulos notasen la manera fría y despiadada con que los judíos tratarían un caso tal… con manera compasiva tratase una angustia tal.”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366)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tuvo paciencia para enseñar a sus discípulos, que aún no comprendían plenamente, que el gran plan de salvación de Dios, es para toda la familia humana, no solo para una nación o un grupo étnico determinado.”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119)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no respondió en forma inmediata Jesús a la mujer cananea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15:22- 28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los no judíos, extranjeros, esto nos muestra la fe del centurión y la mujer cananea.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 del centurión: “Os aseguro que ni en Israel he hallado tanta fe.”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8:10)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la fe de la mujer cananea dijo: “Mujer, ¡grande es tu fe! Sea hecha como quieras.”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15:28)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“Entre quienes los judíos llamaban gentiles había hombres que entendían mejor que los maestros de Israel la profecías bíblicas concerniente a la venida del Mesías… Los filósofos se esforzaban por estudiar… Pero la intolerancia de los judíos estorbaba la difusión de la luz.”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(DTG 25)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Dónde encontró Jesús más fe en los judíos o en los extranjeros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Mateo 8:10 y 13; 15:28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Deseo de seguir el ejemplo del Señor Jesucristo en la labor de la predicación del evangelio.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seguir el ejemplo de Jesús en predicación?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predicar el evangelio de Cristo siguiendo las enseñanzas de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nuestro Redentor.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82338</TotalTime>
  <Words>1003</Words>
  <Application>Microsoft Office PowerPoint</Application>
  <PresentationFormat>Presentación en pantalla (4:3)</PresentationFormat>
  <Paragraphs>86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¿Por qué no respondió en forma inmediata Jesús a la mujer cananea? Mateo 15:22- 28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7277</cp:revision>
  <dcterms:created xsi:type="dcterms:W3CDTF">2007-04-17T14:25:21Z</dcterms:created>
  <dcterms:modified xsi:type="dcterms:W3CDTF">2023-12-13T23:42:27Z</dcterms:modified>
</cp:coreProperties>
</file>