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7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  <p14:sldId id="287"/>
          </p14:sldIdLst>
        </p14:section>
        <p14:section name="Sección sin título" id="{AED1ED32-3F7B-4EF3-AA8C-1268E0351262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25 de noviembre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MISIÓN EN FAVOR DE LOS NECESITADOS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Mateo 25:40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08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22927" y="1776952"/>
            <a:ext cx="3814848" cy="375126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Jesús había venido a acudir a los necesitados.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acudir a los necesitados.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orar y acudir a los necesitados.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Que, seas un discípulo que acude a los necesitados.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¿Cristo Jesús vino a salvar a los necesitados también?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el método de Cristo para la misión?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podemos suplir las necesidades de los inmigrantes?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Nuestro Redentor Jesucristo dijo: “El Espíritu del Señor está sobre mí, por cuanto me ungió para dar buenas nuevas a los pobres, me envió a sanar a los quebrantados de corazón, a pregonar a los cautivos libertad, a los ciegos vista, a dar libertad a los oprimidos…”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(Luc. 4:18)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“Jesús, fue en favor de los más necesitados y desatendidos, Jesús dedicó la mayor parte de su tiempo y su energía durante su ministerio terrenal. Su corazón se veía constantemente conmovido por la miseria y el sufrimiento de los pobres.”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nos llama a satisfacer las necesidades de las personas.”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(GEB 86)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Cristo Jesús vino a salvar a los necesitados también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Lucas 4:18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método de Cristo tiene cinco pasos. “Solo el método de Cristo será el que dará éxito para llegar a la gente. El salvador trataba con los hombres como quien deseaba hacer el bien. Les mostraba simpatía, atendía sus necesidades y se ganaba su confianza. Entonces les pedía: Sígueme.”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(MC 102)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1° Se relacionaba, deseando hacer el bien.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2° Mostrar simpatía, sin esperar nada a cambio.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3° Atender sus necesidades, siempre preguntando.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4° Ganarse la confianza.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5° Ayudar a llegar a Jesús; hablarles de él. </a:t>
            </a:r>
            <a:r>
              <a:rPr lang="es-ES" sz="1800" b="1">
                <a:solidFill>
                  <a:schemeClr val="accent6">
                    <a:lumMod val="50000"/>
                  </a:schemeClr>
                </a:solidFill>
              </a:rPr>
              <a:t>(GEB 84)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chemeClr val="bg1"/>
                </a:solidFill>
              </a:rPr>
              <a:t>¿Cuál es el método de Cristo para la misión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Gálatas 5:14; Romanos 13:8- 10</a:t>
            </a:r>
          </a:p>
        </p:txBody>
      </p:sp>
    </p:spTree>
    <p:extLst>
      <p:ext uri="{BB962C8B-B14F-4D97-AF65-F5344CB8AC3E}">
        <p14:creationId xmlns:p14="http://schemas.microsoft.com/office/powerpoint/2010/main" val="419623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nos dice: Amaréis, pues, al extranjero, porque extranjero fuisteis vosotros en Egipto.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Mateo 2:13, 14, Jesús mismo es un refugiado. Sus padres terrenales, José y María, se vieron obligados a huir de Belén por la noche y buscar refugio en Egipto para escapar de la mano asesina de Herodes.”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tema de los inmigrantes y los refugiados se ha convertido en un asunto muy debatido, sobre todo porque son muchos en la actualidad. Desplazados por la guerra, por catástrofes naturales o por la esperanza de un futuro económico.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podemos suplir las necesidades de los inmigrantes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Deuteronomio 10:19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Informarme de los extranjeros o los no cristiano que viven cerca de ti y orar; sigue el método de Cristo para acudirlos e invitarlos a seguir a Jesús.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orar por los extranjeros o los necesitados?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relacionarme con los necesitados, mostrar simpatía, atenderlos y ganar confianza.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81442</TotalTime>
  <Words>999</Words>
  <Application>Microsoft Office PowerPoint</Application>
  <PresentationFormat>Presentación en pantalla (4:3)</PresentationFormat>
  <Paragraphs>90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III. EXPLORA: 1. ¿Cristo Jesús vino a salvar a los necesitados también? Lucas 4:18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7236</cp:revision>
  <dcterms:created xsi:type="dcterms:W3CDTF">2007-04-17T14:25:21Z</dcterms:created>
  <dcterms:modified xsi:type="dcterms:W3CDTF">2023-11-20T21:44:31Z</dcterms:modified>
</cp:coreProperties>
</file>