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Lst>
        </p14:section>
        <p14:section name="Sección sin título" id="{AED1ED32-3F7B-4EF3-AA8C-1268E0351262}">
          <p14:sldIdLst>
            <p14:sldId id="282"/>
            <p14:sldId id="279"/>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10/3/2023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07 de octubre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LA MISIÓN DE DIOS EN FAVOR DE NOSOTROS 1</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Génesis 3:9</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01</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27980" y="1700808"/>
            <a:ext cx="5204744" cy="390355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plan misionero de Dios.</a:t>
            </a:r>
          </a:p>
          <a:p>
            <a:pPr eaLnBrk="1" hangingPunct="1">
              <a:lnSpc>
                <a:spcPct val="90000"/>
              </a:lnSpc>
            </a:pPr>
            <a:r>
              <a:rPr lang="es-MX" sz="2400" b="1" dirty="0">
                <a:solidFill>
                  <a:schemeClr val="accent6">
                    <a:lumMod val="75000"/>
                  </a:schemeClr>
                </a:solidFill>
              </a:rPr>
              <a:t>SENTIR el deseo de participar en el plan misionero divino.</a:t>
            </a:r>
          </a:p>
          <a:p>
            <a:pPr eaLnBrk="1" hangingPunct="1">
              <a:lnSpc>
                <a:spcPct val="90000"/>
              </a:lnSpc>
            </a:pPr>
            <a:r>
              <a:rPr lang="es-MX" sz="2400" b="1" dirty="0">
                <a:solidFill>
                  <a:schemeClr val="accent6">
                    <a:lumMod val="75000"/>
                  </a:schemeClr>
                </a:solidFill>
              </a:rPr>
              <a:t>HACER la decisión de cooperar en la misión del Señor Jesucristo.</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misionero como tu Padre Dios y Maestro Divino.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¿Cuáles fueron las primeras palabras del misionero divino?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¿Se hizo Dios como uno de nosotros para ser misionero en la tierra?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¿La segunda venida de Jesús pondrá fin a la misión de Dios?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“¿Dónde estás?” “</a:t>
            </a:r>
            <a:r>
              <a:rPr lang="es-ES" sz="2400" b="1" u="sng" dirty="0">
                <a:solidFill>
                  <a:schemeClr val="accent6">
                    <a:lumMod val="50000"/>
                  </a:schemeClr>
                </a:solidFill>
              </a:rPr>
              <a:t>El Dios de la Biblia es un Dios misionero</a:t>
            </a:r>
            <a:r>
              <a:rPr lang="es-ES" sz="2400" b="1" dirty="0">
                <a:solidFill>
                  <a:schemeClr val="accent6">
                    <a:lumMod val="50000"/>
                  </a:schemeClr>
                </a:solidFill>
              </a:rPr>
              <a:t>… La pregunta ¿Dónde estás? No pretendía averiguar exactamente donde se escondía  Adán y Eva de Dios…No es una interrogante teológico, es </a:t>
            </a:r>
            <a:r>
              <a:rPr lang="es-ES" sz="2400" b="1" dirty="0" err="1">
                <a:solidFill>
                  <a:schemeClr val="accent6">
                    <a:lumMod val="50000"/>
                  </a:schemeClr>
                </a:solidFill>
              </a:rPr>
              <a:t>misiológico</a:t>
            </a:r>
            <a:r>
              <a:rPr lang="es-ES" sz="2400" b="1" dirty="0">
                <a:solidFill>
                  <a:schemeClr val="accent6">
                    <a:lumMod val="50000"/>
                  </a:schemeClr>
                </a:solidFill>
              </a:rPr>
              <a:t>.” </a:t>
            </a:r>
            <a:r>
              <a:rPr lang="es-ES" sz="1800" b="1" dirty="0">
                <a:solidFill>
                  <a:schemeClr val="accent6">
                    <a:lumMod val="50000"/>
                  </a:schemeClr>
                </a:solidFill>
              </a:rPr>
              <a:t>(GEB 12)</a:t>
            </a:r>
          </a:p>
          <a:p>
            <a:r>
              <a:rPr lang="es-ES" sz="2400" b="1" dirty="0">
                <a:solidFill>
                  <a:schemeClr val="accent6">
                    <a:lumMod val="50000"/>
                  </a:schemeClr>
                </a:solidFill>
              </a:rPr>
              <a:t>“La pregunta se refería a la relación: ¿Dónde estás relacionalmente? Con las primeras consecuencias del pecado… la pregunta de Dios tenía la intención principal de hacer que Adán y Eva pensarán en su relación con Dios.” </a:t>
            </a:r>
            <a:r>
              <a:rPr lang="es-ES" sz="1800" b="1" dirty="0">
                <a:solidFill>
                  <a:schemeClr val="accent6">
                    <a:lumMod val="50000"/>
                  </a:schemeClr>
                </a:solidFill>
              </a:rPr>
              <a:t>(GEB 13)</a:t>
            </a:r>
          </a:p>
          <a:p>
            <a:r>
              <a:rPr lang="es-ES" sz="2400" b="1" dirty="0">
                <a:solidFill>
                  <a:schemeClr val="accent6">
                    <a:lumMod val="50000"/>
                  </a:schemeClr>
                </a:solidFill>
              </a:rPr>
              <a:t>“La pregunta también era una invitación para que sus hijos perdidos volvieran a una relación de amor y confianza en él.”</a:t>
            </a:r>
            <a:r>
              <a:rPr lang="es-ES" sz="1600" b="1" dirty="0">
                <a:solidFill>
                  <a:schemeClr val="accent6">
                    <a:lumMod val="50000"/>
                  </a:schemeClr>
                </a:solidFill>
              </a:rPr>
              <a:t> (Id)</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Cuáles fueron las primeras palabras del misionero divino</a:t>
            </a:r>
            <a:r>
              <a:rPr lang="es-MX" sz="2400" b="1" dirty="0">
                <a:solidFill>
                  <a:srgbClr val="FFFFCC"/>
                </a:solidFill>
              </a:rPr>
              <a:t>? </a:t>
            </a:r>
            <a:r>
              <a:rPr lang="es-MX" sz="2000" b="1" dirty="0">
                <a:solidFill>
                  <a:srgbClr val="FFCC99"/>
                </a:solidFill>
              </a:rPr>
              <a:t>Génesis 3:9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“El Antiguo Testamento presenta la manera en que el Creador comenzó a implementar un plan… Dijo Dios: Yo soy Dios, y no hay otro; que anunció el fin desde el principio. Mis planes se cumplirán.” </a:t>
            </a:r>
            <a:r>
              <a:rPr lang="es-ES" sz="1800" b="1" dirty="0">
                <a:solidFill>
                  <a:schemeClr val="accent6">
                    <a:lumMod val="50000"/>
                  </a:schemeClr>
                </a:solidFill>
              </a:rPr>
              <a:t>(Isa. 46:9, 10; GEB 8)</a:t>
            </a:r>
          </a:p>
          <a:p>
            <a:r>
              <a:rPr lang="es-ES" sz="2400" b="1" dirty="0">
                <a:solidFill>
                  <a:schemeClr val="accent6">
                    <a:lumMod val="50000"/>
                  </a:schemeClr>
                </a:solidFill>
              </a:rPr>
              <a:t>“Mediante la encarnación de Cristo, lo que era solo una promesa en el Jardín del Edén (</a:t>
            </a:r>
            <a:r>
              <a:rPr lang="es-ES" sz="2400" b="1" dirty="0" err="1">
                <a:solidFill>
                  <a:schemeClr val="accent6">
                    <a:lumMod val="50000"/>
                  </a:schemeClr>
                </a:solidFill>
              </a:rPr>
              <a:t>Gén</a:t>
            </a:r>
            <a:r>
              <a:rPr lang="es-ES" sz="2400" b="1" dirty="0">
                <a:solidFill>
                  <a:schemeClr val="accent6">
                    <a:lumMod val="50000"/>
                  </a:schemeClr>
                </a:solidFill>
              </a:rPr>
              <a:t>. 3:15) se convierte en realidad.” (Id)</a:t>
            </a:r>
          </a:p>
          <a:p>
            <a:r>
              <a:rPr lang="es-ES" sz="2400" b="1" dirty="0">
                <a:solidFill>
                  <a:schemeClr val="accent6">
                    <a:lumMod val="50000"/>
                  </a:schemeClr>
                </a:solidFill>
              </a:rPr>
              <a:t>“Dios con nosotros. Emanuel. Dios había habitado entre su pueblo en el Santuario, y ahora habitaba en la persona física Jesús de Nazaret…. El deseo de Dios de estar con nosotros se concretó, en su naturaleza y la misión del Redentor.”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Se hizo Dios como uno de nosotros para ser misionero en la tierra</a:t>
            </a:r>
            <a:r>
              <a:rPr lang="es-MX" sz="2400" b="1" dirty="0">
                <a:solidFill>
                  <a:srgbClr val="FFFFCC"/>
                </a:solidFill>
              </a:rPr>
              <a:t>?</a:t>
            </a:r>
            <a:r>
              <a:rPr lang="es-MX" sz="2400" b="1" dirty="0">
                <a:solidFill>
                  <a:srgbClr val="FFCC99"/>
                </a:solidFill>
              </a:rPr>
              <a:t> </a:t>
            </a:r>
            <a:r>
              <a:rPr lang="es-MX" sz="2000" b="1" dirty="0">
                <a:solidFill>
                  <a:srgbClr val="FFCC99"/>
                </a:solidFill>
              </a:rPr>
              <a:t>Mateo 1:18- 23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“Las últimas palabras de Jesús en la Biblia son: ‘Ciertamente, vengo en breve.’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22:20). </a:t>
            </a:r>
            <a:r>
              <a:rPr lang="es-ES" sz="2400" b="1" u="sng" dirty="0">
                <a:solidFill>
                  <a:schemeClr val="accent6">
                    <a:lumMod val="50000"/>
                  </a:schemeClr>
                </a:solidFill>
              </a:rPr>
              <a:t>La segunda venida de Jesús pondrá fin a la misión </a:t>
            </a:r>
            <a:r>
              <a:rPr lang="es-ES" sz="2400" b="1" dirty="0">
                <a:solidFill>
                  <a:schemeClr val="accent6">
                    <a:lumMod val="50000"/>
                  </a:schemeClr>
                </a:solidFill>
              </a:rPr>
              <a:t>de Dios, de la misión de salvar del pecado a los seres humanos.” </a:t>
            </a:r>
            <a:r>
              <a:rPr lang="es-ES" sz="1800" b="1" dirty="0">
                <a:solidFill>
                  <a:schemeClr val="accent6">
                    <a:lumMod val="50000"/>
                  </a:schemeClr>
                </a:solidFill>
              </a:rPr>
              <a:t>(GEB 14)</a:t>
            </a:r>
          </a:p>
          <a:p>
            <a:r>
              <a:rPr lang="es-ES" sz="2400" b="1" dirty="0">
                <a:solidFill>
                  <a:schemeClr val="accent6">
                    <a:lumMod val="50000"/>
                  </a:schemeClr>
                </a:solidFill>
              </a:rPr>
              <a:t>“Durante su ministerio terrenal, una de las promesas más preciosas de Cristo, la bendita esperanza, refleja una vez más el deseo del Creador de estar con nosotros por toda la eternidad.”</a:t>
            </a:r>
            <a:r>
              <a:rPr lang="es-ES" sz="1800" b="1" dirty="0">
                <a:solidFill>
                  <a:schemeClr val="accent6">
                    <a:lumMod val="50000"/>
                  </a:schemeClr>
                </a:solidFill>
              </a:rPr>
              <a:t>(GEB 10)</a:t>
            </a:r>
          </a:p>
          <a:p>
            <a:r>
              <a:rPr lang="es-ES" sz="2400" b="1" dirty="0">
                <a:solidFill>
                  <a:schemeClr val="accent6">
                    <a:lumMod val="50000"/>
                  </a:schemeClr>
                </a:solidFill>
              </a:rPr>
              <a:t>“La obra de la Redención será completada. Donde el pecado abundó, sobreabundó la gracia de Dios. La tierra misma será redimida.” </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¿La segunda venida de Jesús pondrá fin a la misión de Dios</a:t>
            </a:r>
            <a:r>
              <a:rPr lang="es-MX" sz="2400" b="1" dirty="0">
                <a:solidFill>
                  <a:srgbClr val="FFFFCC"/>
                </a:solidFill>
              </a:rPr>
              <a:t>? </a:t>
            </a:r>
            <a:r>
              <a:rPr lang="es-MX" sz="2000" b="1" dirty="0">
                <a:solidFill>
                  <a:srgbClr val="FFCC99"/>
                </a:solidFill>
              </a:rPr>
              <a:t>Juan 14:1- 3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imitar la obra de nuestro Redentor, buscar a nuestros semejantes para reconciliar con Dios y alcancen la salvación.</a:t>
            </a:r>
          </a:p>
          <a:p>
            <a:pPr>
              <a:lnSpc>
                <a:spcPct val="80000"/>
              </a:lnSpc>
              <a:buFont typeface="Wingdings" pitchFamily="2" charset="2"/>
              <a:buNone/>
            </a:pPr>
            <a:r>
              <a:rPr lang="es-ES" sz="2400" b="1" dirty="0">
                <a:solidFill>
                  <a:schemeClr val="accent6">
                    <a:lumMod val="50000"/>
                  </a:schemeClr>
                </a:solidFill>
              </a:rPr>
              <a:t>	¿Deseas buscar a tus semejantes para su redención?</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el plan de salvación como misioneros laicos.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79839</TotalTime>
  <Words>1028</Words>
  <Application>Microsoft Office PowerPoint</Application>
  <PresentationFormat>Presentación en pantalla (4:3)</PresentationFormat>
  <Paragraphs>87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¿Cuáles fueron las primeras palabras del misionero divino? Génesis 3:9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7153</cp:revision>
  <dcterms:created xsi:type="dcterms:W3CDTF">2007-04-17T14:25:21Z</dcterms:created>
  <dcterms:modified xsi:type="dcterms:W3CDTF">2023-10-03T22:12:44Z</dcterms:modified>
</cp:coreProperties>
</file>