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7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  <p14:sldId id="287"/>
          </p14:sldIdLst>
        </p14:section>
        <p14:section name="Sección sin título" id="{AED1ED32-3F7B-4EF3-AA8C-1268E0351262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04 de noviembre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EXCUSAS PARA ELUDIR LA MISIÓN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Isaías 6:8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5890" y="1776952"/>
            <a:ext cx="6668924" cy="37512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mejor es obedecer al llamado de Dios y evitar experiencias amargas.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obedecer a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cumplir la misión que Dios nos encargó.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obediente al llamado de Dios para cumplir la misión.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excusas tuvo Jonás para no cumplir su misión?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superar el temor para cumplir la misión encomendada?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¿Dios sigue buscando mensajeros dispuestos a dar el mensaje de salvación?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“Una de las razones por los que Jonás no quería ir a Nínive era el miedo. Los asirios eran un enemigo temible, y Nínive era la capital del reino.”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¿Por qué el miedo? Por sus dudas, o falta de fe. “Mientras el profeta pensaba en las dificultades e imposibilidades aparente de los que se la había encargado, se sintió tentado en poner en duda la sabiduría del llamado… Mientras vacilaba y seguía dudando, Satanás lo abrumó de desaliento. El profeta fue dominado por un gran temor.”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(PR 124)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otra razón, “es por cuidar su reputación personal, temía que lo llamarán falso profeta, por el arrepentimiento de Nínive, si perdonaba Dios.”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(PR 126)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excusas tuvo Jonás para no cumplir su misión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Jonás 1:1- 3; Nahún 1:1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Acudiendo a Dios como Jonás, aunque hayamos dudado de su poder, su sabiduría, e omnisciencia.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revela como se fortaleció Jonás: “Entonces desde el vientre del pez, Jonás oró al Señor su Dios. Dijo: En mi angustia invoqué al Señor, y él me oyó, desde el seno del sepulcro clamé y oíste mi voz… Pero, tú Señor, Dios mío sacaste mi vida de la sepultura… pagaré lo que prometí. La salvación viene del Señor.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(Jon. 2:1- 9)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fin, Jonás había aprendido, que la salvación es de Jehová. Al arrepentirse y al reconocer la gracia salvadora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(PP 100)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chemeClr val="bg1"/>
                </a:solidFill>
              </a:rPr>
              <a:t>¿Cómo superar el temor para cumplir la misión encomendada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Jonás 2:1- 4, 7- 9</a:t>
            </a:r>
          </a:p>
        </p:txBody>
      </p:sp>
    </p:spTree>
    <p:extLst>
      <p:ext uri="{BB962C8B-B14F-4D97-AF65-F5344CB8AC3E}">
        <p14:creationId xmlns:p14="http://schemas.microsoft.com/office/powerpoint/2010/main" val="419623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sigue diciendo: “¿A quién enviaré? ¿Quién irá de nuestra parte?”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6:8)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mensajeros de Dios en las grandes ciudades no deben desalentarse por la impiedad,  y la injusticia.”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(PR 129)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Señor nos alienta: “No temas, sino habla, no calles; porque yo estoy contigo, y ninguno pondrá sobre ti la mano para hacerte mal…”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18:9,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escusas de los que no realizan esta obra no los exime de la responsabilidad. Si deciden no hacerla, descuidan a las almas por la que Cristo murió... Quedan registrados como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siervos infieles.”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GEB 55)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¿Dios sigue buscando mensajeros dispuestos a dar el mensaje de salvación?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Isaías 6:1- 8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obediente al llamado de Dios para la misión de predicar el evangelio de 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escuchar el llamado de Dios para la predicación de su evangelio?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buenas nuevas del evangelio de 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80764</TotalTime>
  <Words>1051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III. EXPLORA: 1. ¿Qué excusas tuvo Jonás para no cumplir su misión? Jonás 1:1- 3; Nahún 1:1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7197</cp:revision>
  <dcterms:created xsi:type="dcterms:W3CDTF">2007-04-17T14:25:21Z</dcterms:created>
  <dcterms:modified xsi:type="dcterms:W3CDTF">2023-10-30T22:36:56Z</dcterms:modified>
</cp:coreProperties>
</file>