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10/16/2023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21 de octubre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LLAMADO DE DIOS A LA MISIÓN</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Hechos 1:8</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03</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90628" y="1813806"/>
            <a:ext cx="4879447" cy="367756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hace un llamado para ser misioneros.</a:t>
            </a:r>
          </a:p>
          <a:p>
            <a:pPr eaLnBrk="1" hangingPunct="1">
              <a:lnSpc>
                <a:spcPct val="90000"/>
              </a:lnSpc>
            </a:pPr>
            <a:r>
              <a:rPr lang="es-MX" sz="2400" b="1" dirty="0">
                <a:solidFill>
                  <a:schemeClr val="accent6">
                    <a:lumMod val="75000"/>
                  </a:schemeClr>
                </a:solidFill>
              </a:rPr>
              <a:t>SENTIR el deseo de discipular y predicar el evangelio de Cristo.</a:t>
            </a:r>
          </a:p>
          <a:p>
            <a:pPr eaLnBrk="1" hangingPunct="1">
              <a:lnSpc>
                <a:spcPct val="90000"/>
              </a:lnSpc>
            </a:pPr>
            <a:r>
              <a:rPr lang="es-MX" sz="2400" b="1" dirty="0">
                <a:solidFill>
                  <a:schemeClr val="accent6">
                    <a:lumMod val="75000"/>
                  </a:schemeClr>
                </a:solidFill>
              </a:rPr>
              <a:t>HACER la decisión de testificar de Cristo Jesús.</a:t>
            </a:r>
          </a:p>
        </p:txBody>
      </p:sp>
      <p:sp>
        <p:nvSpPr>
          <p:cNvPr id="21507" name="5 CuadroTexto"/>
          <p:cNvSpPr txBox="1">
            <a:spLocks noChangeArrowheads="1"/>
          </p:cNvSpPr>
          <p:nvPr/>
        </p:nvSpPr>
        <p:spPr bwMode="auto">
          <a:xfrm>
            <a:off x="468313" y="1484313"/>
            <a:ext cx="8015288" cy="707886"/>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misionero, confiando en nuestro Redentor.</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¿Dios llama y hace con un propósito?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¿Tendremos dificultades en el cumplimiento de nuestra misión?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¿De qué manera testificaremos de Cristo Jesús?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Dios esparció a los seres humanos desde la llanura de </a:t>
            </a:r>
            <a:r>
              <a:rPr lang="es-ES" sz="2400" b="1" dirty="0" err="1">
                <a:solidFill>
                  <a:schemeClr val="accent6">
                    <a:lumMod val="50000"/>
                  </a:schemeClr>
                </a:solidFill>
              </a:rPr>
              <a:t>Sinar</a:t>
            </a:r>
            <a:r>
              <a:rPr lang="es-ES" sz="2400" b="1" dirty="0">
                <a:solidFill>
                  <a:schemeClr val="accent6">
                    <a:lumMod val="50000"/>
                  </a:schemeClr>
                </a:solidFill>
              </a:rPr>
              <a:t> después del diluvio universal, con el propósito de poblar toda la tierra y ejecutar el plan de redención divina.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11:4-8)</a:t>
            </a:r>
          </a:p>
          <a:p>
            <a:r>
              <a:rPr lang="es-ES" sz="2400" b="1" dirty="0">
                <a:solidFill>
                  <a:schemeClr val="accent6">
                    <a:lumMod val="50000"/>
                  </a:schemeClr>
                </a:solidFill>
              </a:rPr>
              <a:t>Dios llamó a Abraham con un propósito, el objetivo era de que, de la descendencia de Abraham, nacería el Descendiente, el Mesías, Cristo Jesús y obraría el Redentor conforme al Plan de Redención, para redimir a la raza humana.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3:15; 17:19; </a:t>
            </a:r>
            <a:r>
              <a:rPr lang="es-ES" sz="1800" b="1" dirty="0" err="1">
                <a:solidFill>
                  <a:schemeClr val="accent6">
                    <a:lumMod val="50000"/>
                  </a:schemeClr>
                </a:solidFill>
              </a:rPr>
              <a:t>Gál</a:t>
            </a:r>
            <a:r>
              <a:rPr lang="es-ES" sz="1800" b="1" dirty="0">
                <a:solidFill>
                  <a:schemeClr val="accent6">
                    <a:lumMod val="50000"/>
                  </a:schemeClr>
                </a:solidFill>
              </a:rPr>
              <a:t> 3:16)</a:t>
            </a:r>
          </a:p>
          <a:p>
            <a:r>
              <a:rPr lang="es-ES" sz="2400" b="1" dirty="0">
                <a:solidFill>
                  <a:schemeClr val="accent6">
                    <a:lumMod val="50000"/>
                  </a:schemeClr>
                </a:solidFill>
              </a:rPr>
              <a:t>“De los textos anteriores se desprende claramente que Dios iba a cumplir la promesa, hecha en el Jardín del Edén, de que Alguien vendría como solución al problema del pecado.”</a:t>
            </a:r>
            <a:r>
              <a:rPr lang="es-ES" sz="1600" b="1" dirty="0">
                <a:solidFill>
                  <a:schemeClr val="accent6">
                    <a:lumMod val="50000"/>
                  </a:schemeClr>
                </a:solidFill>
              </a:rPr>
              <a:t> (GEB 29)</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Dios llama y hace con un propósito</a:t>
            </a:r>
            <a:r>
              <a:rPr lang="es-MX" sz="2400" b="1" dirty="0">
                <a:solidFill>
                  <a:srgbClr val="FFFFCC"/>
                </a:solidFill>
              </a:rPr>
              <a:t>? </a:t>
            </a:r>
            <a:r>
              <a:rPr lang="es-MX" sz="2000" b="1" dirty="0">
                <a:solidFill>
                  <a:srgbClr val="FFCC99"/>
                </a:solidFill>
              </a:rPr>
              <a:t>Génesis 11:8; 12:1, 2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Cristo Jesús dijo: “En el mundo tendréis aflicción. Pero tened buen ánimo, y he vencido al mundo.” </a:t>
            </a:r>
            <a:r>
              <a:rPr lang="es-ES" sz="1800" b="1" dirty="0">
                <a:solidFill>
                  <a:schemeClr val="accent6">
                    <a:lumMod val="50000"/>
                  </a:schemeClr>
                </a:solidFill>
              </a:rPr>
              <a:t>(Juan 16:33)</a:t>
            </a:r>
          </a:p>
          <a:p>
            <a:r>
              <a:rPr lang="es-ES" sz="2400" b="1" dirty="0">
                <a:solidFill>
                  <a:schemeClr val="accent6">
                    <a:lumMod val="50000"/>
                  </a:schemeClr>
                </a:solidFill>
              </a:rPr>
              <a:t>Abraham, tuvo dificultades. “Una de las primeras cosas que enfrentó fue el hambre. Esta hambruna fue tan grave que tuvo que abandonar el lugar donde Dios le había dicho que se estableciera.” </a:t>
            </a:r>
            <a:r>
              <a:rPr lang="es-ES" sz="1800" b="1" dirty="0">
                <a:solidFill>
                  <a:schemeClr val="accent6">
                    <a:lumMod val="50000"/>
                  </a:schemeClr>
                </a:solidFill>
              </a:rPr>
              <a:t>(GEB 30)</a:t>
            </a:r>
          </a:p>
          <a:p>
            <a:r>
              <a:rPr lang="es-ES" sz="2400" b="1" dirty="0">
                <a:solidFill>
                  <a:schemeClr val="accent6">
                    <a:lumMod val="50000"/>
                  </a:schemeClr>
                </a:solidFill>
              </a:rPr>
              <a:t>“Durante su estada en Egipto, Abraham dio evidencias de que no estaba libre de la debilidad y la imperfección humana. Al ocultar el hecho de que Sara era su esposa, reveló desconfianza en el amparo divino.”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Tendremos dificultades en el cumplimiento de nuestra misión</a:t>
            </a:r>
            <a:r>
              <a:rPr lang="es-MX" sz="2400" b="1" dirty="0">
                <a:solidFill>
                  <a:srgbClr val="FFFFCC"/>
                </a:solidFill>
              </a:rPr>
              <a:t>?</a:t>
            </a:r>
            <a:r>
              <a:rPr lang="es-MX" sz="2400" b="1" dirty="0">
                <a:solidFill>
                  <a:srgbClr val="FFCC99"/>
                </a:solidFill>
              </a:rPr>
              <a:t> </a:t>
            </a:r>
            <a:r>
              <a:rPr lang="es-MX" sz="2000" b="1" dirty="0">
                <a:solidFill>
                  <a:srgbClr val="FFCC99"/>
                </a:solidFill>
              </a:rPr>
              <a:t>Génesis 12:10- 13; Juan 16:33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Con palabras y hechos en la vida. “Antes de ascender al cielo, Cristo dio a los discípulos su comisión. Les dijo: Ustedes han sido testigos de mi vida de sacrificio en favor del mundo, les dijo. Han visto mis labores por Israel. Y aunque mi pueblo no quiso acudir a mí para poder tener vida… aunque me ha rechazado, tendrían todavía otra oportunidad de aceptar el Hijo de Dios.” </a:t>
            </a:r>
            <a:r>
              <a:rPr lang="es-ES" sz="1800" b="1" dirty="0">
                <a:solidFill>
                  <a:schemeClr val="accent6">
                    <a:lumMod val="50000"/>
                  </a:schemeClr>
                </a:solidFill>
              </a:rPr>
              <a:t>(</a:t>
            </a:r>
            <a:r>
              <a:rPr lang="es-ES" sz="1800" b="1" dirty="0" err="1">
                <a:solidFill>
                  <a:schemeClr val="accent6">
                    <a:lumMod val="50000"/>
                  </a:schemeClr>
                </a:solidFill>
              </a:rPr>
              <a:t>HAp</a:t>
            </a:r>
            <a:r>
              <a:rPr lang="es-ES" sz="1800" b="1" dirty="0">
                <a:solidFill>
                  <a:schemeClr val="accent6">
                    <a:lumMod val="50000"/>
                  </a:schemeClr>
                </a:solidFill>
              </a:rPr>
              <a:t>. 23; GEB 33)</a:t>
            </a:r>
          </a:p>
          <a:p>
            <a:r>
              <a:rPr lang="es-ES" sz="2400" b="1" dirty="0">
                <a:solidFill>
                  <a:schemeClr val="accent6">
                    <a:lumMod val="50000"/>
                  </a:schemeClr>
                </a:solidFill>
              </a:rPr>
              <a:t>“Los discípulos habían de trabajar fervorosamente por las almas, dando a todos la invitación de misericordia.” La invitación de reconciliarse con Dios, en conformidad al plan de salvación. </a:t>
            </a:r>
            <a:r>
              <a:rPr lang="es-ES" sz="1800" b="1" dirty="0">
                <a:solidFill>
                  <a:schemeClr val="accent6">
                    <a:lumMod val="50000"/>
                  </a:schemeClr>
                </a:solidFill>
              </a:rPr>
              <a:t>(Id; 2 </a:t>
            </a:r>
            <a:r>
              <a:rPr lang="es-ES" sz="1800" b="1" dirty="0" err="1">
                <a:solidFill>
                  <a:schemeClr val="accent6">
                    <a:lumMod val="50000"/>
                  </a:schemeClr>
                </a:solidFill>
              </a:rPr>
              <a:t>Cor</a:t>
            </a:r>
            <a:r>
              <a:rPr lang="es-ES" sz="1800" b="1" dirty="0">
                <a:solidFill>
                  <a:schemeClr val="accent6">
                    <a:lumMod val="50000"/>
                  </a:schemeClr>
                </a:solidFill>
              </a:rPr>
              <a:t>. 5:20)</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¿De qué manera testificaremos de Cristo Jesús</a:t>
            </a:r>
            <a:r>
              <a:rPr lang="es-MX" sz="2400" b="1" dirty="0">
                <a:solidFill>
                  <a:srgbClr val="FFFFCC"/>
                </a:solidFill>
              </a:rPr>
              <a:t>? </a:t>
            </a:r>
            <a:r>
              <a:rPr lang="es-MX" sz="2000" b="1" dirty="0">
                <a:solidFill>
                  <a:srgbClr val="FFCC99"/>
                </a:solidFill>
              </a:rPr>
              <a:t>Hechos 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misionero como el Señor el Señor Jesús, testificar como los discípulos.</a:t>
            </a:r>
          </a:p>
          <a:p>
            <a:pPr>
              <a:lnSpc>
                <a:spcPct val="80000"/>
              </a:lnSpc>
              <a:buFont typeface="Wingdings" pitchFamily="2" charset="2"/>
              <a:buNone/>
            </a:pPr>
            <a:r>
              <a:rPr lang="es-ES" sz="2400" b="1" dirty="0">
                <a:solidFill>
                  <a:schemeClr val="accent6">
                    <a:lumMod val="50000"/>
                  </a:schemeClr>
                </a:solidFill>
              </a:rPr>
              <a:t>	¿Deseas testificar de Cristo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el evangelio eterno, y testificar sobre la vida del Señor Jesucristo y su obra que viene realizando.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80230</TotalTime>
  <Words>1012</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III. EXPLORA: 1. ¿Dios llama y hace con un propósito? Génesis 11:8; 12:1, 2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7173</cp:revision>
  <dcterms:created xsi:type="dcterms:W3CDTF">2007-04-17T14:25:21Z</dcterms:created>
  <dcterms:modified xsi:type="dcterms:W3CDTF">2023-10-16T22:11:01Z</dcterms:modified>
</cp:coreProperties>
</file>