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87"/>
            <p14:sldId id="269"/>
          </p14:sldIdLst>
        </p14:section>
        <p14:section name="Sección sin título" id="{AED1ED32-3F7B-4EF3-AA8C-1268E0351262}">
          <p14:sldIdLst/>
        </p14:section>
        <p14:section name="Sección sin título" id="{81AE0154-2E74-4C08-B009-D7DE51CFE955}">
          <p14:sldIdLst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70" d="100"/>
          <a:sy n="70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30 de diciembre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FIN DE LA MISIÓN DE DIOS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2 Pedro 3:11, 12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13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13950" y="1840285"/>
            <a:ext cx="4832801" cy="362460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 Dios restaurará lo que se perdió en la tierra.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cooperar en la misión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cooperar a Dios en su misión en la tierra.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Que, seas un discípulo que coopera en la misión de Dios hasta el final de su vida.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¿Apocalipsis revela la liberación total de sus hijos?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debemos proclamar el mensaje de los tres ángeles?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resultados alcanzará la misión de Dios en la tierra?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Sí. “El libro de Apocalipsis llena la mente de escenas del fin. El epicentro del libro está en el conflicto entre Cristo y Satanás… El libro culmina con el regreso de Jesús para librar a sus hijos.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libro nos muestra también la destrucción de Satanás y de los malvados por medio del fuego, y el establecimiento por parte de Jesús de su reino eterno en la tierra hecha nueva.”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137)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gran Plan de Redención dará por resultado el completo restablecimiento... Será restaurado todo lo que se perdió a causa del pecado. No solo el hombre sino también la tierra serán redimidos.”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 143)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¿Apocalipsis revela la liberación total de sus hijos y de </a:t>
            </a:r>
            <a:r>
              <a:rPr lang="es-MX" sz="2400" b="1">
                <a:solidFill>
                  <a:schemeClr val="bg1"/>
                </a:solidFill>
              </a:rPr>
              <a:t>la tierra</a:t>
            </a:r>
            <a:r>
              <a:rPr lang="es-MX" sz="2400" b="1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Apocalipsis 1:7; 22:12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Porque el mundo necesita el mensaje del evangelio eterno. “El mundo necesita ser advertido de lo que le espera, y cada persona se verá obligada a tomar una decisión, una decisión para vida o para muerte. 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139)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mensaje de los tres ángeles de Apocalipsis 14 constituye el núcleo, el corazón, de lo que los adventistas del sétimo día hemos sido llamados a proclamar al mundo. Hay dos temas centrales y fundamentales: el evangelio eterno (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14:6) y la adoración al Creador… ¡Aquí está la paciencia de los santos, los que guardan los mandamientos de Dios y la fe de Jesús.”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14:12) 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(GEB 139)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Por qué debemos proclamar el mensaje de los tres ángeles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Apocalipsis 14:6- 12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“Que el paraíso será la Tierra Nueva. La muerte y el pecado habrán desaparecido; Satanás y la maldad habrán sido destruidos. Nos encontraremos con nuestro amoroso Salvador y nos reuniremos con nuestros seres queridos. Y la Tierra Nueva está poblada con representantes de todas las etnias y los idiomas.”.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“Ahora la morada de Dios está con los hombres, y él habitará con ellos. Ellos serán su pueblo. Y Dios mismo estará con ellos, y será su Dios. Dios enjugará toda lágrima de los ojos de ellos. Y no habrá más muerte, ni llanto, ni clamor, ni dolor.”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(Apocalipsis 21:3, 4)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resultados alcanzará la misión de Dios en la tierra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Apocalipsis 21:1- 4; 21:22- 22:5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Deseo de cooperar a Dios en el Plan de la Redención anunciando el evangelio eterno y preparándose para ser ciudadano de la Nueva Tierra.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cooperar a Dios en la misión?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testificar de Cristo Jesús, y presentar la advertencia a nuestros semejantes.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82765</TotalTime>
  <Words>1042</Words>
  <Application>Microsoft Office PowerPoint</Application>
  <PresentationFormat>Presentación en pantalla (4:3)</PresentationFormat>
  <Paragraphs>85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¿Por qué debemos proclamar el mensaje de los tres ángeles? Apocalipsis 14:6- 12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7301</cp:revision>
  <dcterms:created xsi:type="dcterms:W3CDTF">2007-04-17T14:25:21Z</dcterms:created>
  <dcterms:modified xsi:type="dcterms:W3CDTF">2023-12-26T16:49:37Z</dcterms:modified>
</cp:coreProperties>
</file>