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69"/>
          </p14:sldIdLst>
        </p14:section>
        <p14:section name="Sección sin título" id="{AED1ED32-3F7B-4EF3-AA8C-1268E0351262}">
          <p14:sldIdLst>
            <p14:sldId id="282"/>
            <p14:sldId id="279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21 de octubre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LLAMADO DE DIOS A LA MISIÓN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Juan 13:34, 35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03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90628" y="1820882"/>
            <a:ext cx="4879447" cy="366340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 Dios ama al pecador y no acepta la práctica del pecado.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contar al prójimo sobre la misericordia y la justicia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compartir el mensaje de misericordia y la justicia de Dios a nuestro prójimo.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Que, seas un misionero, con valores espirituales de hospitalidad, bondad y amor.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valores espirituales encontramos en Abraham y Lot?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¿El misionero Abraham intercedía por los pecadores?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¿La salvación depende de la elección de cada uno?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Tanto Abraham y Lot eran hospitalarios, generosos por amor a Dios y a sus semejantes.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misionero tiene que ser amable, solidario,  generoso y obediente como Abraham y Lot.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“Tanto como Abraham como Lot prepararon alimento para sus visitantes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18: 3, 4; 19:2)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Por mas que tuviera defecto, parece que Lot tenía algunas características buenas.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Abraham, “Desde el principio, este hombre comprendió que Dios lo había llamado a la misión, ... para ser bendición para quienes lo rodeaban y, mediante su semiente, para el mundo.”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 (GEB 39)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valores espirituales encontramos en Abraham y Lot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Génesis 18:1- 4; 19:1, 2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Si, intercedía por los pecadores. Dios le dijo a Abraham: “¿Encubriré de Abraham lo que voy a hacer?... Abraham se acercó y dijo: ¿Destruirás también al justo con el impío? Tal vez haya 50 justos en la ciudad ¿La destruirás y no la perdonarás por amor a los 50 justos?... El Señor le respondió: Si hallo 50 justos en la ciudad, perdonaré a todo el lugar por amor a ellos.”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18:17-26)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espíritu de Abraham fue el espíritu de Cristo. El mismo Hijo de Dios es el gran intercesor en favor del pecador… en la agonía de la crucifixión. Dijo: Padre perdónalos, porque no saben lo que hacen.”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44)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El misionero Abraham intercedía por los pecadores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Génesis 18:16- 20, 23- 33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cada uno decidirá su salvación, esa decisión respetará el Juez de la tierra.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“Nos gustaría que todos aceptaran a Jesús y su plan de salvación, pero cada persona tiene libre albedrío… la salvación depende de la elección de cada uno.”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la destrucción de la ciudad de Sodoma y Gomorra los ángeles deseaba salvarlos a la familia de Lot. “Lot salió para avisar a sus hijos. Repitió las palabras de los ángeles: ‘Levantaos, salid de esta lugar; porque Jehová va a destruir esta ciudad. Pero a ellos les pareció que Lot bromeaba.”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(PP 100)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¿La salvación depende de la elección de cada uno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>
                <a:solidFill>
                  <a:srgbClr val="FFCC99"/>
                </a:solidFill>
              </a:rPr>
              <a:t>Génesis 19:12- 29</a:t>
            </a:r>
            <a:endParaRPr lang="es-MX" sz="2000" b="1" dirty="0">
              <a:solidFill>
                <a:srgbClr val="FFCC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misionero como Abraham, hombre de oración, hospitalario, generoso y obediente.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llevar el mensaje que Dios te encargó?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las experiencia de intercesión, hospitalidad y generosidad de Abraham.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80478</TotalTime>
  <Words>1030</Words>
  <Application>Microsoft Office PowerPoint</Application>
  <PresentationFormat>Presentación en pantalla (4:3)</PresentationFormat>
  <Paragraphs>87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III. EXPLORA: 1. ¿Qué valores espirituales encontramos en Abraham y Lot? Génesis 18:1- 4; 19:1, 2 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7187</cp:revision>
  <dcterms:created xsi:type="dcterms:W3CDTF">2007-04-17T14:25:21Z</dcterms:created>
  <dcterms:modified xsi:type="dcterms:W3CDTF">2023-10-23T21:56:14Z</dcterms:modified>
</cp:coreProperties>
</file>