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25 de diciembre 2021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RESURRECCIÓN DE MOISÉS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Judas 1:9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2021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82182" y="1544573"/>
            <a:ext cx="5490760" cy="4118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la resurrección de Cristo es la esperanza de la vida eterna.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fieles en Cristo Jesús para la resurrección.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fieles para la primera resurrección.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tiene esperanza en la resurrección, por la resurrección de Moisés y de Cristo.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razones dio Dios a Moisés para no ingresar a Canaán terrenal?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¿Dónde murió Moisés y a los cuánto años de edad?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esperanza nos trae la resurrección de Moisés?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Primera razón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La desobediencia a Dios. Para proveerles agua, Dios le había dicho: “Que hablara a la roca a la vista de ellos.” Moisés en vez de hablar a la roca, golpeó con la vara a la roca.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Segunda razón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El intento de ocupar el lugar de Dios, al decir: “¡Oíd, rebeldes! ¿Os haremos brotar agua de la roca?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(Núm. 20:10)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Tercera razón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Su falta de fe, Dios le dice a Moisés: “Por cuánto no creíste en mí, para santificarme ante los Israelitas, por eso no conduciréis a esta congregación en la tierra que les he dado.”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(Núm. 20:12)</a:t>
            </a:r>
            <a:endParaRPr lang="es-ES" sz="18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¿Qué aprendemos? A confiar en Dios y obedecerle.</a:t>
            </a:r>
            <a:endParaRPr lang="es-ES" sz="20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razones dio Dios a Moisés para no ingresar a Canaán terrenal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Números 20:6-12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Moab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monte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Nebo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a los 120 años. “¡Pobre Moisés! Después de haber llegado tan lejos, de haber vivido tantas cosas, finalmente se quedó fuera del cumplimiento de la promesa hecha a Abraham muchos siglos antes.”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completa soledad, Moisés repasó las vicisitudes y la penurias de su vida desde que se apartó de los hombres cortesanos y de su posible reinado en Egipto.”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desconfianza en Dios nos conduce a la desobediencia, a la transgresión de la Ley de Dios y la consecuencia es la muerte.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(Confiemos en Dios.)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Dónde murió Moisés y a los cuánto años de edad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Deuteronomio 34:1-8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esperanza de la resurrección, si morimos resucitaremos cuando retorne el Señor Jesucristo a la tierra; debemos reconciliarnos con Dios y permanecer fieles a él.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“Moisés es el primer ejemplo bíblico de la resurrección de los muertos que se conozca.”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“Sin la esperanza de la resurrección, no tenemos ninguna esperanza. La resurrección de Cristo es la garantía de la nuestra; habiendo efectuado la purificación de nuestros pecados,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1:3)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la cruz como nuestro Cordero sacrificial.”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Permanezcamos fieles para la resurrección.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esperanza nos trae la resurrección de Moisés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Judas 1:9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estar reconciliado con Dios y permanecer fieles hasta la muerte, o la segunda venida de nuestro Redentor Jesucristo.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reconciliarte con Dios y permanecer fiel a nuestro Redentor?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las enseñanzas la resurrección.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61248</TotalTime>
  <Words>938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razones dio Dios a Moisés para no ingresar a Canaán terrenal? Números 20:6-12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6016</cp:revision>
  <dcterms:created xsi:type="dcterms:W3CDTF">2007-04-17T14:25:21Z</dcterms:created>
  <dcterms:modified xsi:type="dcterms:W3CDTF">2021-12-20T22:07:39Z</dcterms:modified>
</cp:coreProperties>
</file>