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11/16/2021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20 de noviembre 2021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ESCOGE, PUES, LA VIDA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Deuteronomio 30:19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4° Trimestre de 2021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08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29547" y="1628800"/>
            <a:ext cx="5297818" cy="38823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>
                <a:solidFill>
                  <a:schemeClr val="bg1"/>
                </a:solidFill>
                <a:latin typeface="Tahoma" pitchFamily="34" charset="0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que, Dios nos da la libertad para tomar decisiones. 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escuchar las recomendaciones de nuestro Creador.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servir a Dios de acuerdo a sus normas y consejos.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confía en Dios y escucha sus recomendaciones para tomar decisiones.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875" y="2492374"/>
            <a:ext cx="5688013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estamos eligiendo: para la vida o para la muerte?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 fue el llamado para el pueblo de Israel en la elección de la vida o muerte?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¿En el tiempo del fin tendremos que elegir a quién obedecer y adorar?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Hay casos en las que no elegimos; no elegimos a nuestros padres, ni dónde y cuándo nacer. Pero en el caso de la vida eterna y muerte eterna, Dios nos da la opción de elegir; elijamos la vida eterna.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“Dios nos ofrece la opción de la vida eterna, que es lo que podemos tener gracias a Jesús y a su muerte en la cruz.”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“Adán también se enfrentó a la misma disyuntiva entre dos caminos, la vida y la muerte. Allí Dios también hizo un pacto con un socio humano. El pacto se basó en la Ley de Dios… Allí Dios también le ofreció a la humanidad todos los buenos argumentos para guardar su Ley.”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90)</a:t>
            </a:r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Cómo estamos eligiendo: para la vida o para la muerte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Génesis 2:8, 8 y 15-17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84313"/>
            <a:ext cx="7924800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“Mira, hoy pongo ante ti la vida y la felicidad, la muerte y la desgracia… Al cielo y la tierra llamo por testigos… Elige la vida, para que vivas, tú y tus descendientes.”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Det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30:15 y 19)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“Israel acaba de escuchar las bendiciones y las maldiciones, con énfasis en las maldiciones (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Deut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30:1), Israel ahora está listo para tomar una decisión.”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89)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“No solo le conviene a Israel obedecer a Dios debido a sus promesas, sino además porque la obediencia está a su alcance. Sin embargo Dios no lo obliga. Tiene ante sí dos caminos.”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90) Aprendamos a confiar a Dios y sigamos sus consejos.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Cuál fue el llamado para el pueblo de Israel en la elección de la vida o muerte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Deuteronomio 30:15-20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4"/>
            <a:ext cx="8064127" cy="4535016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“La adoración es fundamental para la relación de pacto entre el Señor e Israel. Lo que los diferenciaba de todo el mundo que los rodeaba era que solo ellos, como nación, adoraban al Dios verdadero, a diferencia de dioses falsos.”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el tiempo del fin se tomará la decisión de adorar al Creador o al enemigo del Creador. “¿Adorará el pueblo de Dios al Dios verdadero, y tendrá vida; o sucumbirá a las presiones, ya sean visibles, sutiles?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En la última instancia, la respuesta está en cada corazón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… Como vemos en Apocalipsis 13, la fuerza es lo que emplearán la bestia y su imagen.”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87)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¿En el tiempo del fin tendremos que elegir a quién obedecer y adorar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Deuteronomio 4:19; 11:16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escuchar los consejos divinos y escoger el camino de la vida eterna, que me ofrece Dios por su gracia.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¿Deseas decidir escoger el camino de la vida eterna?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las enseñanzas de como escoger el camino que lleva a la vida eterna.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60151</TotalTime>
  <Words>1018</Words>
  <Application>Microsoft Office PowerPoint</Application>
  <PresentationFormat>Presentación en pantalla (4:3)</PresentationFormat>
  <Paragraphs>95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¿Cómo estamos eligiendo: para la vida o para la muerte?  Génesis 2:8, 8 y 15-17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5928</cp:revision>
  <dcterms:created xsi:type="dcterms:W3CDTF">2007-04-17T14:25:21Z</dcterms:created>
  <dcterms:modified xsi:type="dcterms:W3CDTF">2021-11-16T15:01:38Z</dcterms:modified>
</cp:coreProperties>
</file>