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octubre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PACTO PERPETUO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17:7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66808" y="1748714"/>
            <a:ext cx="5243616" cy="3932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75062" y="2600324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el evangelio y pacto existieron desde la eternidad.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ser fiel al pacto eterno y creer el evangelio.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leal a Dios e imitar la santidad de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practica la lealtad y santidad por amor al Creador y Redentor.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entendemos por pacto y evangelio eterno?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escogió Dios al pueblo Israel como suyo?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entendemos que Israel es pueblo santo?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entiende que, “antes de la fundación del mundo, el Padre y el Hijo se habían unido en un pacto para redimir a la raza caída.”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evangelio y el pacto, “siempre existió, siempre estuvo allí, que se nos prometió en Cristo Jesús, desde antes del comienzo del tiempo.”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(Tito 1:2;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13:20; GEB 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lo tanto, no es de extrañar que la Biblia hable en otras ocasiones sobre el pacto perpetuo, eterno o sempiterno (Isa. 24:5;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Eze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16:60), porque la esencia del evangelio es el pacto, y la esencia del pacto es el evangelio.”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27)</a:t>
            </a:r>
          </a:p>
          <a:p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Aprendamos a amar a nuestro Creador y Redentor.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entendemos por pacto y evangelio eterno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17:7; Apocalipsis 14:6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 escogió al pueblo Israel, “simplemente por la fidelidad de Dios al juramento que hizo con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sus padres...”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“El Señor tu Dios te ha elegido… porque el Señor os amó y quiso guardar lo que juró a vuestros padres…”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7:6,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había llamado a esta esta nación con un propósito especial. Al haber hecho el Pacto con Dios, iban a ser un pueblo especial, un testimonio al mundo del Dios que creó el cielo y la tierra, el único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31)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Aprendamos a ser leales a ese Dios que nos escogió.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escogió Dios al pueblo Israel como suyo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7:6- 8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4"/>
            <a:ext cx="8064127" cy="4535016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llamado de Dios al pueblo de Israel, implica lealtad a él, un estilo de vida diferente que los demás pueblos, un vida de acuerdo a la Ley de Dios, que contiene mandamientos santos, justos y buenos.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les dijo: “Os santificaréis y seréis santos, porque yo soy santo.”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(Lev. 11:44)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“Ser santo no se refiere a una cualidad estática, a ser perfecto como Dios es perfecto… Ser santo significa estar separado para tener una relación especial con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36)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Aprendamos a vivir una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vida consagrada a Dios.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entendemos que Israel es pueblo santo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26:16- 19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vivir en armonía con las normas divinas, y tener una vida consagrada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vivir una vida consagrada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para ser un pueblo especial del fin del tiempo en palabras y hechos.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58966</TotalTime>
  <Words>944</Words>
  <Application>Microsoft Office PowerPoint</Application>
  <PresentationFormat>Presentación en pantalla (4:3)</PresentationFormat>
  <Paragraphs>99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entendemos por pacto y evangelio eterno?  Génesis 17:7; Apocalipsis 14:6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5860</cp:revision>
  <dcterms:created xsi:type="dcterms:W3CDTF">2007-04-17T14:25:21Z</dcterms:created>
  <dcterms:modified xsi:type="dcterms:W3CDTF">2021-10-12T17:30:44Z</dcterms:modified>
</cp:coreProperties>
</file>