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2"/>
  </p:notesMasterIdLst>
  <p:sldIdLst>
    <p:sldId id="256" r:id="rId2"/>
    <p:sldId id="284" r:id="rId3"/>
    <p:sldId id="285" r:id="rId4"/>
    <p:sldId id="286" r:id="rId5"/>
    <p:sldId id="265" r:id="rId6"/>
    <p:sldId id="269" r:id="rId7"/>
    <p:sldId id="282" r:id="rId8"/>
    <p:sldId id="279" r:id="rId9"/>
    <p:sldId id="263" r:id="rId10"/>
    <p:sldId id="281" r:id="rId11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47" autoAdjust="0"/>
    <p:restoredTop sz="94660"/>
  </p:normalViewPr>
  <p:slideViewPr>
    <p:cSldViewPr>
      <p:cViewPr varScale="1">
        <p:scale>
          <a:sx n="68" d="100"/>
          <a:sy n="68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12/7/2021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hyperlink" Target="https://www.recursos-biblicos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11 de diciembre 2021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DEUTERONOMIO EN EL RESTO DEL ANTIGUO TESTAMENTO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5686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 </a:t>
            </a:r>
            <a:r>
              <a:rPr lang="es-MX" sz="2000">
                <a:solidFill>
                  <a:schemeClr val="folHlink"/>
                </a:solidFill>
                <a:latin typeface="Arial Black" pitchFamily="34" charset="0"/>
              </a:rPr>
              <a:t>Deuteronomio 10:15</a:t>
            </a:r>
            <a:endParaRPr lang="es-MX" sz="2000" dirty="0">
              <a:solidFill>
                <a:schemeClr val="folHlink"/>
              </a:solidFill>
              <a:latin typeface="Arial Black" pitchFamily="34" charset="0"/>
            </a:endParaRP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4° Trimestre de 2021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11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989129" y="1844824"/>
            <a:ext cx="5448954" cy="37879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062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>
                <a:solidFill>
                  <a:schemeClr val="bg1"/>
                </a:solidFill>
                <a:latin typeface="Tahoma" pitchFamily="34" charset="0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  entender que, los profetas que escribieron, usaron textos del libro Deuteronomio.  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 el deseo de escudriñar la Biblia usando los principios de interpretación bíblica.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 la decisión de investigar la Biblia.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Aprender</a:t>
            </a:r>
            <a:r>
              <a:rPr lang="es-ES" sz="2400" dirty="0">
                <a:solidFill>
                  <a:srgbClr val="F33F61"/>
                </a:solidFill>
                <a:latin typeface="Arial Black" pitchFamily="34" charset="0"/>
              </a:rPr>
              <a:t> a ser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 un discípulo investigador de la Biblia y que usa los contextos del Antiguo y Nuevo Testamento. 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aprendizaje debo lograr?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1°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MOTIVA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Motivar el logro de una capacidad, un aprendizaje, que puede ser los rasgos del carácter de Cristo Jesús. 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2°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EXPLORA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SABER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Buscar información, procesarlo, comprender, sintetizar y generalizar, o encontrar principios.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3°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APLICA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SENTIR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Sentir el deseo de aplicar los conocimientos descubiertos en la vida.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4°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CREA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HACER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?.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Tomar la decisión  de crear oportunidades para vivir lo aprendido y compartirlas.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EL MÉTODO, O ESTRATEGIA M.: </a:t>
            </a: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¿Cómo enseñar?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camino seguir con el alumno?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</a:t>
            </a:r>
            <a:r>
              <a:rPr lang="es-ES" sz="24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La escuela sabática, cuando es bien dirigida, es uno de los grandes instrumentos de Dios para traer almas al conocimiento de la verdad. </a:t>
            </a:r>
            <a:r>
              <a:rPr lang="es-ES" sz="2400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No es el mejor plan que solo los maestros hablen. Ellos deberían inducir a los miembros de la clase a decir los que saben. </a:t>
            </a:r>
            <a:r>
              <a:rPr lang="es-ES" sz="24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entonces el maestro, con pocas palabras y breves observaciones o ilustraciones debería imprimir la lección en sus mentes.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(Consejos sobre la Obra de la Escuela Sabática, 128)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LA ESTRATEGIA METODOLÓGICA.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estrategia nos da Dios para el aprendizaje?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58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despertar interés para aprender?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55875" y="2492374"/>
            <a:ext cx="5688013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¿Qué efecto tuvo el libro de Deuteronomio en la vida del rey Josías?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¿Qué mensaje de Deuteronomio resaltó Nehemías?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¿Qué mensaje extrajo el profeta Jeremías para reconciliarse, de Deuteronomio?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015287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 lectura de este libro de Deuteronomio, llamado Libro de la Ley, leída por el escriba </a:t>
            </a:r>
            <a:r>
              <a:rPr lang="es-ES" sz="2400" b="1" dirty="0" err="1">
                <a:solidFill>
                  <a:schemeClr val="accent6">
                    <a:lumMod val="50000"/>
                  </a:schemeClr>
                </a:solidFill>
              </a:rPr>
              <a:t>Safán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ante el rey, llegó al corazón del rey Josías y vio los pecados del pueblo y sus consecuencias, entonces se enterneció su corazón y se humilló ante Dios, produjo una reforma en su vida.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De igual manera deberíamos escuchar los mensajes de Dios, no solo escucharlas y leerlas, sino debe producir reconocimiento y arrepentimiento de nuestros pecados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Josías procuró guardar los Mandamientos con todo su corazón.”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(2 Reyes 23:3) (Aprendamos a buscar a Dios de todo corazón y obedecerlas)</a:t>
            </a:r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24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400" b="1" dirty="0">
                <a:latin typeface="Tahoma" pitchFamily="34" charset="0"/>
              </a:rPr>
              <a:t> 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400" b="1" dirty="0">
                <a:solidFill>
                  <a:srgbClr val="FFFFCC"/>
                </a:solidFill>
              </a:rPr>
              <a:t>1. ¿</a:t>
            </a:r>
            <a:r>
              <a:rPr lang="es-MX" sz="2400" b="1" dirty="0">
                <a:solidFill>
                  <a:schemeClr val="bg1"/>
                </a:solidFill>
              </a:rPr>
              <a:t>Qué efecto tuvo el libro de Deuteronomio en la vida del rey Josías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2 Reyes 22 </a:t>
            </a:r>
            <a:endParaRPr lang="es-MX" sz="24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484313"/>
            <a:ext cx="7924800" cy="4419600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Que el único Dios que debe ser adorado, es al que hizo los cielos de los cielos, con todo su ejército, textualmente dice: “Señor, tú eres el único Dios. </a:t>
            </a:r>
            <a:r>
              <a:rPr lang="es-ES" sz="2400" b="1" u="sng" dirty="0">
                <a:solidFill>
                  <a:schemeClr val="accent6">
                    <a:lumMod val="50000"/>
                  </a:schemeClr>
                </a:solidFill>
              </a:rPr>
              <a:t>Tu hiciste el cielo, y el cielo de los cielos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, con todo su ejército, la tierra y todo lo que contiene, los mares y todo lo que hay en ellos. Tú das vida a todas las cosas y </a:t>
            </a:r>
            <a:r>
              <a:rPr lang="es-ES" sz="2400" b="1" u="sng" dirty="0">
                <a:solidFill>
                  <a:schemeClr val="accent6">
                    <a:lumMod val="50000"/>
                  </a:schemeClr>
                </a:solidFill>
              </a:rPr>
              <a:t>los ejércitos de los cielos te adoran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(Nehemías 9:6)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Esta idea de adorar es extraída de Deuteronomio 10:12-14; “Del Señor tú Dios son los cielos, y </a:t>
            </a:r>
            <a:r>
              <a:rPr lang="es-ES" sz="2400" b="1" u="sng" dirty="0">
                <a:solidFill>
                  <a:schemeClr val="accent6">
                    <a:lumMod val="50000"/>
                  </a:schemeClr>
                </a:solidFill>
              </a:rPr>
              <a:t>los cielos de los cielos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, la tierra…”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Deut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10:14)</a:t>
            </a:r>
          </a:p>
          <a:p>
            <a:pPr marL="0" indent="0"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   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(Aprendamos a adorar con todo el corazón al Creador.) </a:t>
            </a:r>
          </a:p>
          <a:p>
            <a:pPr marL="0" indent="0">
              <a:buNone/>
            </a:pP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2.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Qué mensaje de Deuteronomio resaltó Nehemías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Deuteronomio 10:12 -15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783"/>
            <a:ext cx="8064127" cy="457839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Jeremías en su libro cita: “</a:t>
            </a:r>
            <a:r>
              <a:rPr lang="es-ES" sz="2400" b="1" u="sng" dirty="0">
                <a:solidFill>
                  <a:schemeClr val="accent6">
                    <a:lumMod val="50000"/>
                  </a:schemeClr>
                </a:solidFill>
              </a:rPr>
              <a:t>Me buscaréis y me hallaréis, cuando me busques de todo corazón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.” 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Texto es extraído de Deuteronomio 4:29: “Allá serviréis a dioses hechos por mano de hombre, de madera y de piedra, que no ven, ni oyen, ni comen, ni huelen. Pero si desde allí </a:t>
            </a:r>
            <a:r>
              <a:rPr lang="es-ES" sz="2400" b="1" u="sng" dirty="0">
                <a:solidFill>
                  <a:schemeClr val="accent6">
                    <a:lumMod val="50000"/>
                  </a:schemeClr>
                </a:solidFill>
              </a:rPr>
              <a:t>buscáis al Señor vuestro Dios, lo hallaréis, si buscáis con todo vuestro corazón y con toda vuestra alma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Deut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4:28, 29)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profeta Jeremías comenzó su ministerio en el reinado del rey Josías, no es extrañar la influencia de Deuteronomio al profeta.”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Deut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4:37)</a:t>
            </a:r>
          </a:p>
          <a:p>
            <a:pPr marL="0" indent="0">
              <a:buNone/>
            </a:pP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      Busquemos a Dios de todo corazón para reconciliarnos con él.</a:t>
            </a: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chemeClr val="bg1"/>
                </a:solidFill>
              </a:rPr>
              <a:t>¿Qué texto extrajo el profeta Jeremías para reconciliarse, de Deuteronomio 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 Jeremías 29:13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investigar la Biblia, y al compartir sus enseñanzas hagámoslo en armonía con los contextos inmediato y amplio de las Sagradas Escrituras.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¿Deseas escudriñar la Biblia y compartirlas?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 Crear  oportunidades para compartir las enseñanzas encontradas en nuestra investigación bíblica.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1682750"/>
            <a:ext cx="1149350" cy="174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60874</TotalTime>
  <Words>960</Words>
  <Application>Microsoft Office PowerPoint</Application>
  <PresentationFormat>Presentación en pantalla (4:3)</PresentationFormat>
  <Paragraphs>97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Presentación de PowerPoint</vt:lpstr>
      <vt:lpstr>Presentación de PowerPoint</vt:lpstr>
      <vt:lpstr>II. MOTIVAR: ¿Cómo despertar interés para aprender? </vt:lpstr>
      <vt:lpstr>III. EXPLORA: 1. ¿Qué efecto tuvo el libro de Deuteronomio en la vida del rey Josías? 2 Reyes 22 </vt:lpstr>
      <vt:lpstr>Presentación de PowerPoint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alex.halire@gmail.com</cp:lastModifiedBy>
  <cp:revision>5986</cp:revision>
  <dcterms:created xsi:type="dcterms:W3CDTF">2007-04-17T14:25:21Z</dcterms:created>
  <dcterms:modified xsi:type="dcterms:W3CDTF">2021-12-07T16:49:25Z</dcterms:modified>
</cp:coreProperties>
</file>