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18 de diciembre 2021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DEUTERONOMIO EN EL NUEVO TESTAMENTO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Mateo 4:4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2021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33383" y="1544573"/>
            <a:ext cx="6188358" cy="4118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como extraer la verdad presente en el libro de Deuteronomio.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usar la Biblia como Jesús, para presentar la verdad.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usar la Biblia como nuestro Redentor y ser fieles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encuentra la verdad presente en los registros del libro de Deuteronomio.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2492374"/>
            <a:ext cx="5688013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textos de Deuteronomio usó Jesús para rechazar las tentaciones?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argumentación presenta Pablo para mostrar la salvación por la fe citando Deuteronomio?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verso de Deuteronomio usa Pablo para exhortar a los creyentes?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Las tres tentaciones, Jesús, venció citando los textos registrados en el libro de Deuteronomio.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Primera tentación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“Si eres Hijo de Dios, di que estas piedras...” Venció citando Deuteronomio 8:3. “Escrito está: No solo de pan vive el hombre, sino de toda Palabra que sale de la boca de Dios.”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Segunda tentación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citando Deuteronomio 6:16.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Tercera tentación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siempre con escrito está, expresando, Deuteronomio 6:13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“Jesús no discutió con Satanás ni entró en debate, simplemente citó las Escrituras.”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127)</a:t>
            </a:r>
            <a:endParaRPr lang="es-ES" sz="1800" b="1" dirty="0">
              <a:solidFill>
                <a:srgbClr val="3D3DD7"/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   </a:t>
            </a:r>
            <a:r>
              <a:rPr lang="es-ES" sz="2000" b="1" dirty="0">
                <a:solidFill>
                  <a:schemeClr val="accent6">
                    <a:lumMod val="50000"/>
                  </a:schemeClr>
                </a:solidFill>
              </a:rPr>
              <a:t>¿Qué aprendemos? Como vencer las tentaciones.</a:t>
            </a:r>
            <a:endParaRPr lang="es-ES" sz="20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textos de Deuteronomio usó Jesús para vencer las tentaciones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Mateo 4:1-11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Que, “Cristo nos redimió de la maldición de la Ley, al hacerse maldición por nosotros, porque escrito está: Maldito todo el que es colgado en un madero.”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Gál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3:13;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21:23)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utiliza eso como un símbolo de la muerte sustitutiva de Cristo en nuestro favor: Cristo se convirtió en una maldición por nosotros, porque enfrentó la muerte que toda la humanidad enfrentaría, porque todos han violado la Ley.”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Pablo no está hablando contra la Ley. “El problema no es la obediencia a la Ley, sino depender de la Ley.”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(Somos salvos por la fe </a:t>
            </a:r>
            <a:r>
              <a:rPr lang="es-ES" sz="1800" b="1">
                <a:solidFill>
                  <a:schemeClr val="accent6">
                    <a:lumMod val="50000"/>
                  </a:schemeClr>
                </a:solidFill>
              </a:rPr>
              <a:t>en Cristo)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argumentación usa Pablo para mostrar la salvación citando Deuteronomio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Gálatas 3:1-14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 retrocedemos del camino de la fe, hay una preocupación de parte de Dios y de la iglesia por esa razón, Dios nos exhorta cuando infringimos su Ley, nos muestra las consecuencias, con estas palabras: “El que rechaza la Ley de Moisés por el testimonio de dos o tres testigos muere sin compasión.”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10:28;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17:6)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“Pablo hizo esto, para dejar en claro que, si la infidelidad podía llevar a la muerte bajo el antiguo pacto, ¿Cuánto mayor castigo pensáis  que merecerá el que pisotea al Hijo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131)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Nos enseña a ser fieles a Dios.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verso de Deuteronomio usa Pablo para exhortar a los creyentes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10:28-31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seguir el ejemplo del Señor Jesucristo en usar la Biblia para vencer las tentaciones y para ser fieles.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ser fiel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las enseñanzas encontradas en esta semana.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61106</TotalTime>
  <Words>937</Words>
  <Application>Microsoft Office PowerPoint</Application>
  <PresentationFormat>Presentación en pantalla (4:3)</PresentationFormat>
  <Paragraphs>96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textos de Deuteronomio usó Jesús para vencer las tentaciones? Mateo 4:1-11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5997</cp:revision>
  <dcterms:created xsi:type="dcterms:W3CDTF">2007-04-17T14:25:21Z</dcterms:created>
  <dcterms:modified xsi:type="dcterms:W3CDTF">2021-12-13T16:08:45Z</dcterms:modified>
</cp:coreProperties>
</file>