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27 de noviembre 2021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CUANDO TE CONVIRTIERES CON TODO TU CORAZÓN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Deuteronomio 4:29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2021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51975" y="1628800"/>
            <a:ext cx="4852962" cy="3882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Dios anhela que le respetemos y le obedezcamos.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volverse a Dios y ser obediente.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arrepentirse de nuestros pecados y volverse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busca la conversión genuina, cambio de corazón y acude a Dios.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75" y="2492374"/>
            <a:ext cx="5688013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anhelo de Dios para con nosotros?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¿A pesar de nuestras caídas Dios nos puede restaurar y bendecir?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es el arrepentimiento?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registra ese anhelo divino: “¡Ojalá que me reverencien, y guarden todos los días, mis mandamientos! ¡Para que les vaya bien a ellos y a sus hijos para siempre!”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desea en lo profundo de su corazón que ‘tuviesen tal corazón, que me temiesen´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5:29)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Al revelar el deseo secreto de Dios, mostrando su buen carácter y, por tanto su amor por ellos.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(GEV 101)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Él anhela que nos vaya bien, desea que tengamos prosperidad y salud integral. También expresa una promesa condicional. El respeto y la obediencia trae como consecuencia la bendición.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28:3-7)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 es el anhelo de Dios para con nosotros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Deuteronomio 5:29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“Aunque hayas sido arrojado a la tierra muy distante… el Señor tu Dios te volverá a la tierra que heredaron tus padres, y la poseerás y te hará bien. Circuncidará tu corazón, para que lo ames de todo tu corazón.. Y tú obedecerás de nuevo la voz del Señor… El Señor tu Dios prosperará toda obra de tus manos y volverá en gozarse en hacerte feliz.”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30:4-9)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“Deuteronomio 30:1 al 10 revela la gracia y la bondad de Dios con los descarriados y los pecadores, aun cuando esos pecadores y descarriados hayan recibido la bendición.”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97) Aprendamos a confiar a Dios y sigamos sus consejos.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A pesar de nuestras caídas Dios nos puede restaurar y bendecir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Deuteronomio 30:1-10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4"/>
            <a:ext cx="8064127" cy="4535016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Parece que es una pregunta fácil de contestar, no lo es. La palabra hebrea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teshuvá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significa volver o regresar. “Arrepentimiento es un regreso a Dios, después de haber estado separado de él por nuestros pecados.” Es reconciliar con Dios.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Arrepentimiento es cambio integral, cambio en la forma de pensar, sentir y actuar. En otras palabras cambio del corazón, o circuncisión del corazón. “Solo la llegada de Dios a nuestro corazón, a nuestra esfera, permitirá el milagro de la circuncisión del corazón.”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87;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30:6) Aprendamos a entregar nuestro corazón a Dios y permitir que lo transforme.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es el arrepentimiento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Deuteronomio 30:2, 6; Marcos 1:15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circuncidado el corazón, cambio de corazón que produce Dios, y obedecer a Dios de todo corazón.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reconciliar con Dios y obedecerle?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las enseñanzas de cómo Dios puede cambiar nuestro corazón y nuestra vida.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60426</TotalTime>
  <Words>953</Words>
  <Application>Microsoft Office PowerPoint</Application>
  <PresentationFormat>Presentación en pantalla (4:3)</PresentationFormat>
  <Paragraphs>94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 es el anhelo de Dios para con nosotros?  Deuteronomio 5:29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5948</cp:revision>
  <dcterms:created xsi:type="dcterms:W3CDTF">2007-04-17T14:25:21Z</dcterms:created>
  <dcterms:modified xsi:type="dcterms:W3CDTF">2021-11-22T22:31:17Z</dcterms:modified>
</cp:coreProperties>
</file>