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octubre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AMARÁS AL SEÑOR TU DIOS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Deuteronomio 6:5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808" y="1748714"/>
            <a:ext cx="5243616" cy="3932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75062" y="2600324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el amor infinito de Dios hacia a la humanidad.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amar a Dios de todo corazón.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amar a Dios como es debido.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amoroso, porque nos amó primero nuestro Creador y Redentor.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amar a Dios de todo corazón?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la razón para amar a Dios?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expresamos nuestro amor a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“Amar a Dios con todo el corazón, el alma y las fuerzas significa que nuestro amor por él debe ser supremo sobre nuestro amor por todo y por todo los demás, porque es el fundamento y la base de todo nuestro ser, nuestra existencia y todo los de más.”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implica la existencia de otra persona que amamos. Amar a Dios no es amar un principio abstracto, una sabiduría profunda ni una historia hermosa. Amar a Dios no es una teología ni una tradición cultural. Amar a Dios es amarlo como persona.”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46)</a:t>
            </a:r>
          </a:p>
          <a:p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Aprendamos a amar a nuestro Creador y Redentor.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significa amar a Dios de todo corazón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6:4, 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razón es su amor a nosotros los seres humanos, y la máxima expresión de su amor es, que, él envió a su Hijo a la tierra, para redimirnos del del pecado.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Juan 4:19)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de Dios por nosotros es anterior a nuestra existencia, en el sentido de que el plan de salvación estaba en marcha mucho antes de la fundación del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(Efe. 4:1; GEB 41)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“Porque amó a tus padres, eligió a los descendientes, y te sacó de Egipto con gran poder.”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4:37)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Aprendamos a corresponder al amor de nuestro Creador.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Cuáles la razón para amar a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4:37; 7:8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4"/>
            <a:ext cx="8064127" cy="4535016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expresamos con nuestra obediencia a sus Mandamientos de la Ley de Dios y a sus consejos. La Escritura dice: “Amarás al Señor tu Dios, y guardarás sus órdenes, sus normas, preceptos y Mandamientos, todos los días.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a Dios siempre se expresa mediante la obediencia a Dios. Siempre ha sido así, y lo seguirá siendo. Y esta obediencia a Dios significa obediencia a su Ley, los Diez Mandamientos.”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Moisés le dijo, que amara y obedeciera a Dios, lo hizo después de haber redimido de Egipto. La obediencia es respuesta a la redención.”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expresamos nuestro amor a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11:1; 19:9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amar a Dios de todo corazón, obedecer sus Mandamientos con el poder de nuestro Creador y Redentor.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amar a Dios de todo corazón?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de la lección, obedeciendo sus Mandamientos y compartir ese gozo de obedecer a mis semejantes.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59171</TotalTime>
  <Words>940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significa amar a Dios de todo corazón?  Deuteronomio 6:4, 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5876</cp:revision>
  <dcterms:created xsi:type="dcterms:W3CDTF">2007-04-17T14:25:21Z</dcterms:created>
  <dcterms:modified xsi:type="dcterms:W3CDTF">2021-10-18T21:25:08Z</dcterms:modified>
</cp:coreProperties>
</file>