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75" d="100"/>
          <a:sy n="75" d="100"/>
        </p:scale>
        <p:origin x="126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12/26/2022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31 de diciembre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YO HAGO NUEVAS TODAS LAS COSAS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Apocalipsis 21:5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14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565669"/>
            <a:ext cx="5360145" cy="40201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que Dios pondrá fin al pecado.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prepararse para la tierra y cielo nuevo.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permitir a Dios que nos eduque para la nueva tierra y cielo nuevo.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tiene la esperanza de Dios establecerá tierra nueva y cielo nuevo.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¿Existe la promesa divina de crear nuevo cielo y nueva tierra?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será la adoración en el cielo?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¿Dios pondrá fin a la muerte y al sufrimiento?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la Escritura dice: “Yo crearé un nuevo cielo y una nueva tierra, y de lo primero no habrá más memoria, ni más tendrá pensamiento.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(Isa. 65:17)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“Entonces vi un cielo nuevo y una tierra nueva, porque el primer cielo y la primera tierra habían desaparecido, y el mar ya no existía.”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21:1)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“Nuestra última lección trata sobre la esperanza última y el anhelo del cristiano en el momento en que Dios establecerá los nuevos cielos y la tierra nueva escatológicos. Todo el viejo orden de nuestro mundo pecaminoso desaparecerá.”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155)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“Después del milenio, Dios enjugará nuestras lágrimas; el gran conflicto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habrá terminado.”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(Id)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Existe la promesa divina de crear nuevo cielo y nueva tierra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Isaías 65:17- 25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libro de Apocalipsis revela, “Vi una gran multitud que ninguno podía contar, de toda nación, tribu, pueblo y lengua. Estaban ante el trono y en presencia del Cordero, vestidos de ropa blanca y con palmas en sus manos. Y aclamaban a gran voz: La salvación se debe a nuestro Dios que está sentado en el trono, y al Cordero. Y todos los ángeles que estaban de pie alrededor del trono… se postraron sobre su rostro ante el trono y adoraron a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7:9-11)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“Esta adoración celestial se centra en Dios y en el Cordero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5:13, 7:10).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150)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será la adoración en el cielo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Apocalipsis 7:9-11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nos revela mediante el profeta Isaías y dice: “El Señor destruirá a la muerte para siempre, enjugará toda lágrima de todos los rostros, y quitará la afrenta de su pueblo de toda la tierra. El Señor lo ha dicho.”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(Isa. 25:8)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enjugará toda lágrima de los ojos de ellos. Y no habrá más muerte, ni llanto, ni clamor, ni dolor, porque las primeras cosas pasaron.”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21:4)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gran conflicto ha terminado. Ya no hay más pecado ni pecadores. Todo el universo está limpio. Una misma pulsación de armonía y júbilo late a través de la vasta creación… Dios es amor.”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ES" sz="1400" b="1" dirty="0">
                <a:solidFill>
                  <a:schemeClr val="accent6">
                    <a:lumMod val="50000"/>
                  </a:schemeClr>
                </a:solidFill>
              </a:rPr>
              <a:t>(CS 736)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¿Dios pondrá fin a la muerte y al sufrimiento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Isaías  25:8; Apocalipsis 21:4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prepararse para ser ciudadanos de la nueva tierra y nuevos cielos, y anunciar que pronto Dios pondrá fin al sufrimiento humano.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que Dios te prepare para morar en la nueva tierra?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 buena nueva de la nueva tierra y nuevo cielo.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72471</TotalTime>
  <Words>986</Words>
  <Application>Microsoft Office PowerPoint</Application>
  <PresentationFormat>Presentación en pantalla (4:3)</PresentationFormat>
  <Paragraphs>91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¿Existe la promesa divina de crear nuevo cielo y nueva tierra? Isaías 65:17- 25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6707</cp:revision>
  <dcterms:created xsi:type="dcterms:W3CDTF">2007-04-17T14:25:21Z</dcterms:created>
  <dcterms:modified xsi:type="dcterms:W3CDTF">2022-12-26T23:35:25Z</dcterms:modified>
</cp:coreProperties>
</file>