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10/24/2022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29 de octubre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RESURRECCIONES ANTES DE LA CRUZ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Juan 11:25, 26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095724" y="1784193"/>
            <a:ext cx="4952550" cy="3714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la resurrección antes de la cruz.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cuidar a los huérfanos y viudas.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cuidar a los necesitados y llevar la esperanza de la resurrección.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cuida a los necesitados y lleva la esperanza de la resurrección.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¿Quién fue la primera persona que resucitó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mujeres recibieron sus muertos mediante resurrección?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se requiere para resucitar como Lázaro y la hija de Jairo?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Fue Moisés. “Deuteronomio 34:5- 7 nos dice que Moisés murió a los 120 años de edad y que el Señor lo enterró en un lugar escondido en un valle de la tierra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Moab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Pero Moisés no permaneció mucho tiempo en la tumba. ‘Cristo mismo, acompañado por los ángeles que enterraron a Moisés, descendió del cielo para llamar al santo que dormía… Por primera vez Cristo iba a dar vida a uno de los muertos.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el Príncipe de la vida y los ángeles resplandecientes se aproximaron a la tumba, Satanás temió perder su hegemonía… Cristo no se rebajó a entrar en controversia con Satanás.”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50)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Quién fue la primera persona que resucitó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Judas 9; Lucas 9:28- 36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Escritura, “En Hebreos 11, leemos que por la fe ‘las mujeres recibieron sus muertos mediante la resurrección’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11:35)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primera, ocurrió durante la gran apostasía de Israel bajo la influencia del rey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Acab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… el hijo de la viuda fenicia, se enfermó y murió. Desesperada la madre le suplicó ayuda a Elías, quien clamó a Dios. El Señor oyó el clamor de Elías, y el muchacho volvió a vida.”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(1 Reyes 17:8-24; GEB 51)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segunda resurrección fue al hijo de la viuda de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Sunem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el hijo de la sunamita había muerto y le pidió que orara a Elías, oró y resucitó.”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( 2 Rey. 4:18-37)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mujeres recibieron sus muertos mediante resurrección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1 Reyes 17:8-24; 2 Reyes 4:18-37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“La hija de Jairo, de doce años, yacía mortalmente enferma en su casa. Por lo tanto, él buscó a Jesús y le rogó que fuese a su casa y pusiera sus manos sanadora sobre ella. Pero, antes de que pudiera llegar allí, alguien ya le llevó la triste noticia. Tu hija a muerto, ¿para que molestar más al Maestro? Entonces, Jesús le dijo al padre afligido: ‘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No temas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cree solamente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.’ la niña fue resucitada.”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se requiere para la resurrección? Fe. A Marta Jesús le dijo: “Tu hermano resucitará.”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(Juan 11:23)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Ella reafirmó su fe en la resurrección final. Pero Jesús declaró, yo soy la resurrección y la vida… ¿crees esto? Y su hermano resucitó.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54)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se requiere para resucitar como Lázaro y la hija de Jairo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Marcos 5:21-24 al 35-43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creer en la resurrección de los muertos, confío en las del Señor Jesucristo como Jairo y Marta.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creer en las palabras del Señor Jesús?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con respecto a la resurrección de Lázaro y de otros y tener compasión de los necesitados </a:t>
            </a:r>
            <a:r>
              <a:rPr lang="es-ES" sz="2400" b="1">
                <a:solidFill>
                  <a:schemeClr val="accent6">
                    <a:lumMod val="50000"/>
                  </a:schemeClr>
                </a:solidFill>
              </a:rPr>
              <a:t>como Jesús.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70347</TotalTime>
  <Words>1009</Words>
  <Application>Microsoft Office PowerPoint</Application>
  <PresentationFormat>Presentación en pantalla (4:3)</PresentationFormat>
  <Paragraphs>95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¿Quién fue la primera persona que resucitó Dios? Judas 9; Lucas 9:28- 36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6593</cp:revision>
  <dcterms:created xsi:type="dcterms:W3CDTF">2007-04-17T14:25:21Z</dcterms:created>
  <dcterms:modified xsi:type="dcterms:W3CDTF">2022-10-24T16:57:53Z</dcterms:modified>
</cp:coreProperties>
</file>