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01 de octubre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REBELIÓN EN UN UNIVERSO PERFECTO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Isaías 14:12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4546" y="1700808"/>
            <a:ext cx="5174906" cy="3881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origen del mal.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obedecer a Dios por amor.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obedecer a Dios porque nos ama.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las decisiones de nuestro Creador por amor.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surgió el mal en un mundo perfecto?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consecuencia trascendentales produjo el orgullo de Lucifer?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¿Dios en su misericordia le ofreció perdón a Lucifer?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“Un enemigo ha hecho esto.”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13:28)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“Dios creó el universo perfecto, pero un enemigo lo profanó con las misteriosas semillas del pecado.”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realidad, Lucifer fue creado perfecto, lo que incluía su capacidad para elegir libremente. No obstante a abusar de esa perfección por el uso indebido de su libre albedrio, se corrompió al considerarse más importante...”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“Una rebelión ilógica en el cielo contra el Creador… La ley del amor se tergiversó como una restricción de la libertad.”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12) “El pecado es algo misterioso e inexplicable. No hay razón para su existencia.” (GEB 8)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surgió el mal en un mundo perfecto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Ezequiel 28:12- 19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orgullo y la arrogancia de Lucifer produjo su caída y el origen del mal en el universo.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“Isaías 14:3-11 describe la caída del altivo y opresivo rey de Babilonia. Luego, Isaías 14:12-15 pasa del ámbito histórico a los atrios celestiales, y destaca que un espíritu orgulloso y arrogante similar generó la caída original de Lucifer.”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“Lucifer sembró desconfianza e incredulidad, y logró que otros dejarán de creer y seguir al Dios amoroso. Isaías describe los motivos de Lucifer en términos de orgullo. Su arrogancia era tan fuerte que quería ser igual a Dios, sentarse en el trono de Dios.”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consecuencia trascendentales produjo el orgullo de Lucifer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Isaías 14:12- 15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“Apocalipsis 12 ofrece una descripción general de este conflicto vigente que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Comenzó en el cielo con la rebelión de Lucifer y un tercio de los ángeles celestiales,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culminó con la victoria decisiva de Cristo en la Cruz, y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aún continua contra el pueblo remanente de Dios del tiempo del fin.”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reflexionar sobre el comienzo de este conflicto, Elena de White explica que, ‘en su misericordia, Dios soportó pacientemente a Lucifer por mucho tiempo. Este no fue expulsado inmediatamente… Varias y repetidas veces se le ofreció el perdón con la condición de que se arrepintiese y sometiese.”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(CS 549, 550)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¿Dios en su misericordia le ofreció perdón a Lucifer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Dios y arrepentirse de mis pecados, estar en paz con nuestro Creador.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totalmente?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información sobre como apareció el mal en el universo.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69554</TotalTime>
  <Words>941</Words>
  <Application>Microsoft Office PowerPoint</Application>
  <PresentationFormat>Presentación en pantalla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surgió el mal en un mundo perfecto? Ezequiel 28:12- 19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6537</cp:revision>
  <dcterms:created xsi:type="dcterms:W3CDTF">2007-04-17T14:25:21Z</dcterms:created>
  <dcterms:modified xsi:type="dcterms:W3CDTF">2022-09-28T02:46:02Z</dcterms:modified>
</cp:coreProperties>
</file>