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26 de noviembre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¿PASAJES CONTRADICTORIOS?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Juan 5:39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0555" y="1772817"/>
            <a:ext cx="4982888" cy="3737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como responder con amabilidad los cuestionamientos.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enseñar la verdad con paciencia.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investigar la verdad de la mortalidad del alma y enseñar con paciencia.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enseña la verdad con paciencia, reverencia y con amor.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narración del rico y el Lázaro es una parábola?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debe entenderse la promesa de Jesús al ladrón arrepentido?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debe responder a las personas que nos piden razón de nuestras creencias?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es una parábola; una parábola es una narración, de la cual se extrae una enseñanza moral.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parábola del rico y Lázaro representa un marcado contraste entre un hombre rico bien vestido y un mendigo llamado Lázaro... El relato enseña que el destino eterno de cada persona se decide en esta vida.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parábola rico y Lázaro, Cristo muestra que los hombres deciden su destino en esta vida. La gracia de Dios se ofrece a cada alma durante este tiempo de gracia. Pero, si los hombres malgastan sus oportunidades en la complacencia del yo, se amputan de la vida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(PVGM 204)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La narración del rico y el Lázaro es una parábola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Lucas 16:19-31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promesa, “Entonces Jesús le dijo: De cierto te digo que hoy estarás conmigo en el paraíso.”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(Luc. 23:43)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Da la impresión de que el mismo día que Cristo murió, Jesús y el ladrón estarían juntos en el paraíso.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suposición de que Cristo y el ladrón fueron al paraíso (o cielo), no armoniza con su declaración, después de resucitar Jesús, le dijo a María: ‘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No me detengas porque aún no he subido a mi Padre.”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20:17)</a:t>
            </a:r>
          </a:p>
          <a:p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“Este error, de que tanto Jesús como el ladrón arrepentido fueron al cielo ese día, también contradice la promesa de Jesús a sus discípulos de que los llevaría la cielo en su segunda venida.”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14:1-3; GEB 95)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debe entenderse la promesa de Jesús al ladrón arrepentido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Lucas 23:43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mansedumbre, reverencia, paciencia y con amor.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Pedro nos exhorta: “Estad siempre preparados para presentar defensa con mansedumbre y reverencia ante todo el que os demande razón de la esperanza que hay en vosotros.”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(1Ped. 3:15)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agrega: “Que prediques la palabra; que instes a tiempo y fuera de tiempo; redarguye, reprende, exhorta con toda paciencia.”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Tim. 4:2, 3)</a:t>
            </a:r>
          </a:p>
          <a:p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“Cristo mismo no suprimió una palabra de la verdad, sino que la dijo siempre con amor. Nunca fue rudo, ni dijo sin necesidad una palabra severa.”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319; GEB 93)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se debe responder a las personas que nos piden razón de nuestras creencias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Pedro 3:15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enseñar la verdad con paciencia y reverencia. Si nos piden razón de nuestras creencias hagamos con sabiduría y amor.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seguir el ejemplo de Jesús en presentar la verdad?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aplicar lo aprendido en dar razón de nuestra fe a los que nos preguntan.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71145</TotalTime>
  <Words>986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¿La narración del rico y el Lázaro es una parábola? Lucas 16:19-31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6639</cp:revision>
  <dcterms:created xsi:type="dcterms:W3CDTF">2007-04-17T14:25:21Z</dcterms:created>
  <dcterms:modified xsi:type="dcterms:W3CDTF">2022-11-21T16:33:51Z</dcterms:modified>
</cp:coreProperties>
</file>