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135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12/5/2022</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10 de diciembre 2022</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LOS ENGAÑOS DEL TIEMPO DEL FIN </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2 Corintios 11:14, 15</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4° Trimestre de 2022</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11</a:t>
            </a:r>
            <a:endParaRPr lang="es-MX" dirty="0">
              <a:solidFill>
                <a:srgbClr val="FFFF07"/>
              </a:solidFill>
            </a:endParaRPr>
          </a:p>
        </p:txBody>
      </p:sp>
      <p:pic>
        <p:nvPicPr>
          <p:cNvPr id="205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3181931" y="1700809"/>
            <a:ext cx="2780136" cy="388118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que, como usar la armadura de Dios para hacer frente los engaños del enemigo.</a:t>
            </a:r>
          </a:p>
          <a:p>
            <a:pPr eaLnBrk="1" hangingPunct="1">
              <a:lnSpc>
                <a:spcPct val="90000"/>
              </a:lnSpc>
            </a:pPr>
            <a:r>
              <a:rPr lang="es-MX" sz="2400" b="1" dirty="0">
                <a:solidFill>
                  <a:schemeClr val="accent6">
                    <a:lumMod val="75000"/>
                  </a:schemeClr>
                </a:solidFill>
              </a:rPr>
              <a:t>SENTIR el deseo de creer las instrucciones de nuestro comandante Cristo Jesús.</a:t>
            </a:r>
          </a:p>
          <a:p>
            <a:pPr eaLnBrk="1" hangingPunct="1">
              <a:lnSpc>
                <a:spcPct val="90000"/>
              </a:lnSpc>
            </a:pPr>
            <a:r>
              <a:rPr lang="es-MX" sz="2400" b="1" dirty="0">
                <a:solidFill>
                  <a:schemeClr val="accent6">
                    <a:lumMod val="75000"/>
                  </a:schemeClr>
                </a:solidFill>
              </a:rPr>
              <a:t>HACER la decisión de ser soldados fieles a Cristo.</a:t>
            </a:r>
          </a:p>
        </p:txBody>
      </p:sp>
      <p:sp>
        <p:nvSpPr>
          <p:cNvPr id="21507" name="5 CuadroTexto"/>
          <p:cNvSpPr txBox="1">
            <a:spLocks noChangeArrowheads="1"/>
          </p:cNvSpPr>
          <p:nvPr/>
        </p:nvSpPr>
        <p:spPr bwMode="auto">
          <a:xfrm>
            <a:off x="468313" y="1484313"/>
            <a:ext cx="8015288" cy="1077218"/>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Aprender</a:t>
            </a:r>
            <a:r>
              <a:rPr lang="es-ES" sz="2400" dirty="0">
                <a:solidFill>
                  <a:srgbClr val="F33F61"/>
                </a:solidFill>
                <a:latin typeface="Arial Black" pitchFamily="34" charset="0"/>
              </a:rPr>
              <a:t> a ser</a:t>
            </a:r>
            <a:r>
              <a:rPr lang="es-ES" sz="2000" dirty="0">
                <a:solidFill>
                  <a:schemeClr val="accent6">
                    <a:lumMod val="75000"/>
                  </a:schemeClr>
                </a:solidFill>
                <a:latin typeface="Arial Black" pitchFamily="34" charset="0"/>
              </a:rPr>
              <a:t> un discípulo que está ceñido con la armadura de Dios para enfrentar al enemigo espiritual.</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aprendizaje debo lograr?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que puede ser los rasgos del carácter de Cristo Jesús.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procesarlo, comprender, sintetizar y generalizar, o encontrar principios.</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4924425"/>
          </a:xfrm>
          <a:prstGeom prst="rect">
            <a:avLst/>
          </a:prstGeom>
          <a:noFill/>
          <a:ln w="9525">
            <a:noFill/>
            <a:miter lim="800000"/>
            <a:headEnd/>
            <a:tailEnd/>
          </a:ln>
        </p:spPr>
        <p:txBody>
          <a:bodyPr>
            <a:spAutoFit/>
          </a:bodyPr>
          <a:lstStyle/>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 </a:t>
            </a:r>
            <a:r>
              <a:rPr lang="es-ES" sz="2400"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sz="2400"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sz="2400"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chemeClr val="accent6">
                    <a:lumMod val="50000"/>
                  </a:schemeClr>
                </a:solidFill>
                <a:latin typeface="Arial Black" pitchFamily="34" charset="0"/>
              </a:rPr>
              <a:t>(Consejos sobre la Obra de la Escuela Sabática, 128)</a:t>
            </a:r>
          </a:p>
          <a:p>
            <a:pPr eaLnBrk="1" hangingPunct="1"/>
            <a:r>
              <a:rPr lang="es-ES" sz="2000" dirty="0">
                <a:solidFill>
                  <a:srgbClr val="7070FF"/>
                </a:solidFill>
                <a:latin typeface="Arial Black" pitchFamily="34" charset="0"/>
              </a:rPr>
              <a:t>.</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estrategia nos da Dios para el aprendizaje?</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¿Las personas resucitadas hablaron alguna experiencia de vida después de la muerte?</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¿La teoría de la reencarnación contradice las enseñanzas bíblicas?</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¿Se puede consultar a los muertos por los vivos?</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No, el resucitado Lázaro y el hijo de la viuda de Naín y otros no contaron de su experiencia después de la muerte.</a:t>
            </a:r>
          </a:p>
          <a:p>
            <a:r>
              <a:rPr lang="es-ES" sz="2400" b="1" dirty="0">
                <a:solidFill>
                  <a:schemeClr val="accent6">
                    <a:lumMod val="50000"/>
                  </a:schemeClr>
                </a:solidFill>
              </a:rPr>
              <a:t>“Ni Lázaro ni ninguno de los resucitados de entre los muertos en los tiempos bíblicos mencionaron alguna experiencia en el más allá, ya sea en el paraíso, en el purgatorio o en el infierno.” </a:t>
            </a:r>
            <a:r>
              <a:rPr lang="es-ES" sz="1800" b="1" dirty="0">
                <a:solidFill>
                  <a:schemeClr val="accent6">
                    <a:lumMod val="50000"/>
                  </a:schemeClr>
                </a:solidFill>
              </a:rPr>
              <a:t>(GEB 117)</a:t>
            </a:r>
          </a:p>
          <a:p>
            <a:r>
              <a:rPr lang="es-ES" sz="2400" b="1" dirty="0">
                <a:solidFill>
                  <a:schemeClr val="accent6">
                    <a:lumMod val="50000"/>
                  </a:schemeClr>
                </a:solidFill>
              </a:rPr>
              <a:t>Las Sagradas Escrituras nos enseñan que los que mueren, descansan y no tienen pensamientos, planes y obras, hasta la resurrección. </a:t>
            </a:r>
            <a:r>
              <a:rPr lang="es-ES" sz="1600" b="1" dirty="0">
                <a:solidFill>
                  <a:schemeClr val="accent6">
                    <a:lumMod val="50000"/>
                  </a:schemeClr>
                </a:solidFill>
              </a:rPr>
              <a:t>(Job 3:12; </a:t>
            </a:r>
            <a:r>
              <a:rPr lang="es-ES" sz="1600" b="1" dirty="0" err="1">
                <a:solidFill>
                  <a:schemeClr val="accent6">
                    <a:lumMod val="50000"/>
                  </a:schemeClr>
                </a:solidFill>
              </a:rPr>
              <a:t>Ecl</a:t>
            </a:r>
            <a:r>
              <a:rPr lang="es-ES" sz="1600" b="1" dirty="0">
                <a:solidFill>
                  <a:schemeClr val="accent6">
                    <a:lumMod val="50000"/>
                  </a:schemeClr>
                </a:solidFill>
              </a:rPr>
              <a:t>. 9:10)</a:t>
            </a:r>
          </a:p>
          <a:p>
            <a:r>
              <a:rPr lang="es-ES" sz="2400" b="1" dirty="0">
                <a:solidFill>
                  <a:schemeClr val="accent6">
                    <a:lumMod val="50000"/>
                  </a:schemeClr>
                </a:solidFill>
              </a:rPr>
              <a:t>Entonces las personas clínicamente muertas, pero no realmente muertas, que dicen que hablaron con alguna persona en el cielo es falso. </a:t>
            </a:r>
            <a:r>
              <a:rPr lang="es-ES" sz="1800" b="1" dirty="0">
                <a:solidFill>
                  <a:schemeClr val="accent6">
                    <a:lumMod val="50000"/>
                  </a:schemeClr>
                </a:solidFill>
              </a:rPr>
              <a:t>()</a:t>
            </a: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Las personas resucitadas hablaron de alguna experiencia de vida después de la muerte</a:t>
            </a:r>
            <a:r>
              <a:rPr lang="es-MX" sz="2400" b="1" dirty="0">
                <a:solidFill>
                  <a:srgbClr val="FFFFCC"/>
                </a:solidFill>
              </a:rPr>
              <a:t>? </a:t>
            </a:r>
            <a:r>
              <a:rPr lang="es-MX" sz="2000" b="1" dirty="0">
                <a:solidFill>
                  <a:srgbClr val="FFCC99"/>
                </a:solidFill>
              </a:rPr>
              <a:t>Lucas 7:14- 17; Juan 11:40- 44</a:t>
            </a:r>
            <a:endParaRPr lang="es-MX" sz="24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Sí contradice. “La noción pagana de un alma inmortal brindada la base para la teoría antibíblica de la reencarnación… los que creen en la en la reencarnación sostienen que esa alma inmortal pasa por muchos ciclos de muerte y renacimiento del cuerpo aquí en la tierra.” </a:t>
            </a:r>
            <a:r>
              <a:rPr lang="es-ES" sz="1800" b="1" dirty="0">
                <a:solidFill>
                  <a:schemeClr val="accent6">
                    <a:lumMod val="50000"/>
                  </a:schemeClr>
                </a:solidFill>
              </a:rPr>
              <a:t>(GEB 118)</a:t>
            </a:r>
          </a:p>
          <a:p>
            <a:r>
              <a:rPr lang="es-ES" sz="2400" b="1" dirty="0">
                <a:solidFill>
                  <a:schemeClr val="accent6">
                    <a:lumMod val="50000"/>
                  </a:schemeClr>
                </a:solidFill>
              </a:rPr>
              <a:t>“En primer lugar, esta teoría contradice las enseñanzas bíblicas de la mortalidad del alma y la resurrección del cuerpo </a:t>
            </a:r>
            <a:r>
              <a:rPr lang="es-ES" sz="1800" b="1" dirty="0">
                <a:solidFill>
                  <a:schemeClr val="accent6">
                    <a:lumMod val="50000"/>
                  </a:schemeClr>
                </a:solidFill>
              </a:rPr>
              <a:t>(1 Tes. 4:13- 18)</a:t>
            </a:r>
            <a:r>
              <a:rPr lang="es-ES" sz="2400" b="1" dirty="0">
                <a:solidFill>
                  <a:schemeClr val="accent6">
                    <a:lumMod val="50000"/>
                  </a:schemeClr>
                </a:solidFill>
              </a:rPr>
              <a:t>. En segundo lugar, niega la doctrina de la salvación por gracia mediante la fe en la obra redentora de Jesucristo </a:t>
            </a:r>
            <a:r>
              <a:rPr lang="es-ES" sz="1800" b="1" dirty="0">
                <a:solidFill>
                  <a:schemeClr val="accent6">
                    <a:lumMod val="50000"/>
                  </a:schemeClr>
                </a:solidFill>
              </a:rPr>
              <a:t>(Ef. 2:8- 10)</a:t>
            </a:r>
            <a:r>
              <a:rPr lang="es-ES" sz="2400" b="1" dirty="0">
                <a:solidFill>
                  <a:schemeClr val="accent6">
                    <a:lumMod val="50000"/>
                  </a:schemeClr>
                </a:solidFill>
              </a:rPr>
              <a:t>, y la reemplaza por obras humanas.” </a:t>
            </a:r>
            <a:r>
              <a:rPr lang="es-ES" sz="1800" b="1" dirty="0">
                <a:solidFill>
                  <a:schemeClr val="accent6">
                    <a:lumMod val="50000"/>
                  </a:schemeClr>
                </a:solidFill>
              </a:rPr>
              <a:t>(Id)</a:t>
            </a:r>
            <a:endParaRPr lang="es-ES" sz="2400" b="1" dirty="0">
              <a:solidFill>
                <a:schemeClr val="accent6">
                  <a:lumMod val="50000"/>
                </a:schemeClr>
              </a:solidFill>
            </a:endParaRP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La teoría de la reencarnación contradice las enseñanzas bíblicas</a:t>
            </a:r>
            <a:r>
              <a:rPr lang="es-MX" sz="2400" b="1" dirty="0">
                <a:solidFill>
                  <a:srgbClr val="FFFFCC"/>
                </a:solidFill>
              </a:rPr>
              <a:t>?</a:t>
            </a:r>
            <a:r>
              <a:rPr lang="es-MX" sz="2400" b="1" dirty="0">
                <a:solidFill>
                  <a:srgbClr val="FFCC99"/>
                </a:solidFill>
              </a:rPr>
              <a:t> </a:t>
            </a:r>
            <a:r>
              <a:rPr lang="es-MX" sz="2000" b="1" dirty="0">
                <a:solidFill>
                  <a:srgbClr val="FFCC99"/>
                </a:solidFill>
              </a:rPr>
              <a:t>1 Tesalonicenses 4:13- 18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No, porque se encuentran inconscientes en la sepultura. “Si aceptamos la enseñanza bíblica de la inconsciencia de los muertos.” Los muertos nada saben ni participan en nada en nuestro planeta. </a:t>
            </a:r>
            <a:r>
              <a:rPr lang="es-ES" sz="1800" b="1" dirty="0">
                <a:solidFill>
                  <a:schemeClr val="accent6">
                    <a:lumMod val="50000"/>
                  </a:schemeClr>
                </a:solidFill>
              </a:rPr>
              <a:t>(</a:t>
            </a:r>
            <a:r>
              <a:rPr lang="es-ES" sz="1800" b="1" dirty="0" err="1">
                <a:solidFill>
                  <a:schemeClr val="accent6">
                    <a:lumMod val="50000"/>
                  </a:schemeClr>
                </a:solidFill>
              </a:rPr>
              <a:t>Ecl</a:t>
            </a:r>
            <a:r>
              <a:rPr lang="es-ES" sz="1800" b="1" dirty="0">
                <a:solidFill>
                  <a:schemeClr val="accent6">
                    <a:lumMod val="50000"/>
                  </a:schemeClr>
                </a:solidFill>
              </a:rPr>
              <a:t>. 9:5, 6, 10)</a:t>
            </a:r>
          </a:p>
          <a:p>
            <a:r>
              <a:rPr lang="es-ES" sz="2400" b="1" dirty="0">
                <a:solidFill>
                  <a:schemeClr val="accent6">
                    <a:lumMod val="50000"/>
                  </a:schemeClr>
                </a:solidFill>
              </a:rPr>
              <a:t>Hay una práctica en el mundo, “convocar a los supuestos espíritus activos de los muertos para adquirir conocimientos, a menudo sobre acontecimientos futuros.” </a:t>
            </a:r>
            <a:r>
              <a:rPr lang="es-ES" sz="1800" b="1" dirty="0">
                <a:solidFill>
                  <a:schemeClr val="accent6">
                    <a:lumMod val="50000"/>
                  </a:schemeClr>
                </a:solidFill>
              </a:rPr>
              <a:t>(GEB 119)</a:t>
            </a:r>
          </a:p>
          <a:p>
            <a:r>
              <a:rPr lang="es-ES" sz="2400" b="1" dirty="0">
                <a:solidFill>
                  <a:schemeClr val="accent6">
                    <a:lumMod val="50000"/>
                  </a:schemeClr>
                </a:solidFill>
              </a:rPr>
              <a:t>Saúl después de que rechazara Dios consultó mediante un médium. “Le pidió que trajera al fallecido profeta Samuel… ese espíritu engañador, que simplemente adoptó la forma de Samuel.”</a:t>
            </a:r>
            <a:r>
              <a:rPr lang="es-ES" sz="2000" b="1" dirty="0">
                <a:solidFill>
                  <a:schemeClr val="accent6">
                    <a:lumMod val="50000"/>
                  </a:schemeClr>
                </a:solidFill>
              </a:rPr>
              <a:t> </a:t>
            </a:r>
            <a:r>
              <a:rPr lang="es-ES" sz="1800" b="1" dirty="0">
                <a:solidFill>
                  <a:schemeClr val="accent6">
                    <a:lumMod val="50000"/>
                  </a:schemeClr>
                </a:solidFill>
              </a:rPr>
              <a:t>(Id)</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¿Se puede consultar a los muertos por los vivos</a:t>
            </a:r>
            <a:r>
              <a:rPr lang="es-MX" sz="2400" b="1" dirty="0">
                <a:solidFill>
                  <a:srgbClr val="FFFFCC"/>
                </a:solidFill>
              </a:rPr>
              <a:t>? </a:t>
            </a:r>
            <a:r>
              <a:rPr lang="es-MX" sz="2000" b="1" dirty="0">
                <a:solidFill>
                  <a:srgbClr val="FFCC99"/>
                </a:solidFill>
              </a:rPr>
              <a:t>1 Samuel 28:3- 25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ser fortalecido por Dios y deseo usar la armadura de Dios para hacer frente los engaños del enemigo con la teoría de la inmortalidad del alma.</a:t>
            </a:r>
            <a:endParaRPr lang="es-ES" sz="1800" b="1" dirty="0">
              <a:solidFill>
                <a:schemeClr val="accent6">
                  <a:lumMod val="50000"/>
                </a:schemeClr>
              </a:solidFill>
            </a:endParaRPr>
          </a:p>
          <a:p>
            <a:pPr>
              <a:lnSpc>
                <a:spcPct val="80000"/>
              </a:lnSpc>
              <a:buFont typeface="Wingdings" pitchFamily="2" charset="2"/>
              <a:buNone/>
            </a:pPr>
            <a:r>
              <a:rPr lang="es-ES" sz="2400" b="1" dirty="0">
                <a:solidFill>
                  <a:schemeClr val="accent6">
                    <a:lumMod val="50000"/>
                  </a:schemeClr>
                </a:solidFill>
              </a:rPr>
              <a:t>	¿Deseas ser fortalecidos por Dios?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acudir a Dios y fortalecerse usando la armadura de Dios en la batalla espiritual.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684213" y="1682750"/>
            <a:ext cx="1149350" cy="174625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71718</TotalTime>
  <Words>971</Words>
  <Application>Microsoft Office PowerPoint</Application>
  <PresentationFormat>Presentación en pantalla (4:3)</PresentationFormat>
  <Paragraphs>91</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¿Las personas resucitadas hablaron de alguna experiencia de vida después de la muerte? Lucas 7:14- 17; Juan 11:40- 44</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alex.halire@gmail.com</cp:lastModifiedBy>
  <cp:revision>6664</cp:revision>
  <dcterms:created xsi:type="dcterms:W3CDTF">2007-04-17T14:25:21Z</dcterms:created>
  <dcterms:modified xsi:type="dcterms:W3CDTF">2022-12-06T00:49:51Z</dcterms:modified>
</cp:coreProperties>
</file>