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12 de noviembre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VICTORIA DE CRISTO SOBRE LA MUERTE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Apocalipsis 1:17, 18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33572" y="1659379"/>
            <a:ext cx="5276854" cy="3964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victoria de Cristo sobre la muerte.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el poder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el poder de Dios y prepararse para resucitar en la primera resurrección.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esperanza en la resurrección.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es fundamental la resurrección de Jesús?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¿Resucitó Jesús conforme a su palabra?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nos enseña la resurrección de los muertos en el día de la muerte de Jesús?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resurrección de Jesús es fundamental para la fe cristiana. Pablo declaró: ‘Porque si los muertos no resucitan, tampoco Cristo resucitó: y si Cristo no resucitó, vuestra fe es vana; aún estáis en vuestros pecados. Entonces también los que durmieron en Cristo perecieron.’”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“Así de trascendente es la resurrección de Jesús para toda la fe cristiana y el plan de salvación.” </a:t>
            </a:r>
            <a:r>
              <a:rPr lang="es-ES" sz="1200" b="1" dirty="0">
                <a:solidFill>
                  <a:schemeClr val="accent6">
                    <a:lumMod val="50000"/>
                  </a:schemeClr>
                </a:solidFill>
              </a:rPr>
              <a:t>(GEB 78)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resurrección es crucial. Debido a su resurrección, los justos también pueden resucitar.” 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“Así como por Adán vino la muerte, así también por Jesucristo vino la resurrección.”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Por qué es fundamental la resurrección de Jesús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1 Corintios 15:16-18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Escritura dice: “Cuando Jesús subía a Jerusalén, llevó a los doce aparte en el camino y les dijo: Como veis, ahora vamos a Jerusalén, y el Hijo del Hombre será entregado a los principales sacerdotes y a los escribas, que lo condenarán a muerte. Y los entregarán a los gentiles para que se burlen de él, lo azoten y lo crucifiquen. Pero al tercer día resucitará.”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20:17-19)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“Pasado el sábado, cuando amarecía el primer día de la semana, María Magdalena y la otra María fueron a ver el sepulcro… El ángel les dijo: No está aquí, porque tal como lo había dicho, ha resucitado.”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(Mateo 28:1, 5, 6)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Resucitó Jesús conforme a su palabra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Mateo 20:17-19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“Jesús, habiendo exclamado a gran voz, exhaló el espíritu. En eso el velo del templo se rasgó en dos, desde arriba hacia abajo. La tierra tembló, y las rocas se partieron. Se abrieron los sepulcros de muchos santos que habían muerto, volvieron a la vida, y saliendo de los sepulcros, después de la resurrección de él, vinieron a la santa ciudad y aparecieron a muchos.”.</a:t>
            </a:r>
          </a:p>
          <a:p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“Los que salieron de la tumba en ocasión de la resurrección de Cristo fueron resucitados para vida eterna. Ascendieron con él como trofeo de su victoria sobre la muerte y el sepulcro.”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730)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nos enseña la resurrección de los muertos en el día de la muerte de Jesús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Mateo 27:51-53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prepararme para el día de la resurrección y comunicar a las personas esta esperanza.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comunicar esta esperanza y prepararte?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historia de la resurrección.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70675</TotalTime>
  <Words>961</Words>
  <Application>Microsoft Office PowerPoint</Application>
  <PresentationFormat>Presentación en pantalla (4:3)</PresentationFormat>
  <Paragraphs>90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¿Por qué es fundamental la resurrección de Jesús? 1 Corintios 15:16-18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6617</cp:revision>
  <dcterms:created xsi:type="dcterms:W3CDTF">2007-04-17T14:25:21Z</dcterms:created>
  <dcterms:modified xsi:type="dcterms:W3CDTF">2022-11-07T23:50:39Z</dcterms:modified>
</cp:coreProperties>
</file>