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11/14/2022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19 de noviembre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LA ESPERANZA DEL NUEVO TESTAMENTO 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1 Juan 5:11, 12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4°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08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341682" y="1659379"/>
            <a:ext cx="4460634" cy="3964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que solo los están en Cristo tienen vida eterna.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confiar en las promesas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confiar en las promesas de Dios y permanecer en Cristo.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confía en las promesas de Dios.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¿Quién tendrá vida eterna?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¿Cuándo obtendremos la vida eterna?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¿Qué ocurrirá cuando el Señor Jesús descenderá del cielo?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que tiene a Jesucristo en su ser tiene vida eterna, porque él es vida. La Escritura dice: “Que Dios nos ha dado la vida eterna, y esta vida está en su Hijo. El que tiene al Hijo tiene la vida.”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(1 Juan 5:11, 12)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Jesús dijo: “Porque está la voluntad de mi Padre: Que todo el que ve al Hijo, y cree en él, tiene vida eterna; y yo lo resucitaré en el último día… el que cree, tiene vida eterna.”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(Juan 6:40 y 47)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Entonces creamos en el plan de salvación, porque de acuerdo al plan divino vino Jesús a la tierra para redimir; invitemos a nuestro ser a Dios a nuestro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ser. 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la segunda venida, Jesús nos resucitará.”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85)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Quién tendrá vida eterna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Juan 6:40, 44, 47; 1 Juan 5:11, 12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“Os voy a decir un misterio. No todos dormiremos, pero todos seremos transformados. En un instante, en un abrir de ojos, a la final de la trompeta; porque se tocará la trompeta y los muertos serán resucitados incorruptibles, y nosotros seremos transformados. Porque es necesario que esto corruptible sea vestido de incorrupción, y esto mortal sea vestido de inmortalidad.”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(1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Cor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15:51-53)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misterio al que se refiere Pablo es simplemente la transformación de los justos vivos, que se unen a los justos resucitados en la segunda venida de Cristo.”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87)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Cuándo obtendremos la vida eterna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1 Corintios 15:51-55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apóstol Pablo en su carta a los tesalonicenses dice: “Hermanos no queremos que ignoréis acerca de los que duermen, para que no os entristezcáis como los que no tienen esperanza. Creemos que Jesús murió y resucitó y que Dios traerá con Jesús a los que durmieron en él… 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Porque el mismo Señor descenderá del cielo con voz de mando, con voz de arcángel y con trompeta de Dios, y los muertos en Cristo resucitarán primero. Luego nosotros, los que estemos vivos, los que hayamos quedado, seremos arrebatados junto con ellos en las nubes, a recibir al Señor en el aire.”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(1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Cor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15:13-17)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¿Qué ocurrirá cuando el Señor Jesús descenderá del cielo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>
                <a:solidFill>
                  <a:srgbClr val="FFCC99"/>
                </a:solidFill>
              </a:rPr>
              <a:t>1 Tesalonicenses 4:13-17 </a:t>
            </a:r>
            <a:endParaRPr lang="es-MX" sz="2000" b="1" dirty="0">
              <a:solidFill>
                <a:srgbClr val="FFCC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creer en Jesús y en su obra de redención en la tierra y en el cielo conforma al plan de salvación. Permitir que more en nuestro corazón.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que viva Dios en tu ser?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la información que, en Cristo hay vida y los que creen y permiten que viva en su ser tendrán vida eterna.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70912</TotalTime>
  <Words>986</Words>
  <Application>Microsoft Office PowerPoint</Application>
  <PresentationFormat>Presentación en pantalla (4:3)</PresentationFormat>
  <Paragraphs>91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¿Quién tendrá vida eterna? Juan 6:40, 44, 47; 1 Juan 5:11, 12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6627</cp:revision>
  <dcterms:created xsi:type="dcterms:W3CDTF">2007-04-17T14:25:21Z</dcterms:created>
  <dcterms:modified xsi:type="dcterms:W3CDTF">2022-11-14T16:32:17Z</dcterms:modified>
</cp:coreProperties>
</file>