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12/13/2022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17 de diciembre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LA COSMOVISIÓN BÍBLICA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1 Tesalonicenses 5:23</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12</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950900" y="1675575"/>
            <a:ext cx="5242198" cy="393164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la tarea divina la de, restaurar en el hombre la imagen de Dios.</a:t>
            </a:r>
          </a:p>
          <a:p>
            <a:pPr eaLnBrk="1" hangingPunct="1">
              <a:lnSpc>
                <a:spcPct val="90000"/>
              </a:lnSpc>
            </a:pPr>
            <a:r>
              <a:rPr lang="es-MX" sz="2400" b="1" dirty="0">
                <a:solidFill>
                  <a:schemeClr val="accent6">
                    <a:lumMod val="75000"/>
                  </a:schemeClr>
                </a:solidFill>
              </a:rPr>
              <a:t>SENTIR el deseo de ser restaurado a imagen de Jesús.</a:t>
            </a:r>
          </a:p>
          <a:p>
            <a:pPr eaLnBrk="1" hangingPunct="1">
              <a:lnSpc>
                <a:spcPct val="90000"/>
              </a:lnSpc>
            </a:pPr>
            <a:r>
              <a:rPr lang="es-MX" sz="2400" b="1" dirty="0">
                <a:solidFill>
                  <a:schemeClr val="accent6">
                    <a:lumMod val="75000"/>
                  </a:schemeClr>
                </a:solidFill>
              </a:rPr>
              <a:t>HACER la decisión de permitir a Dios la restauración a imagen de él.</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firme en su creencia de la naturaleza de la humanidad y de la muerte.</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¿Cuál es el objetivo de Dios en su plan de redención?</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significa tener la mente de Cristo?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¿Cómo debemos prepararnos para el retorno de Cristo?</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Restaurar al ser humano a imagen de nuestro Creador y Redentor Jesucristo.</a:t>
            </a:r>
          </a:p>
          <a:p>
            <a:r>
              <a:rPr lang="es-ES" sz="2400" b="1" dirty="0">
                <a:solidFill>
                  <a:schemeClr val="accent6">
                    <a:lumMod val="50000"/>
                  </a:schemeClr>
                </a:solidFill>
              </a:rPr>
              <a:t>“La obra de la redención es restaurar en el hombre la imagen de su Hacedor; es restituirlo a la perfección con que fue creado.” </a:t>
            </a:r>
            <a:r>
              <a:rPr lang="es-ES" sz="1800" b="1" dirty="0">
                <a:solidFill>
                  <a:schemeClr val="accent6">
                    <a:lumMod val="50000"/>
                  </a:schemeClr>
                </a:solidFill>
              </a:rPr>
              <a:t>(GEB 127)</a:t>
            </a:r>
            <a:r>
              <a:rPr lang="es-ES" sz="2400" b="1" dirty="0">
                <a:solidFill>
                  <a:schemeClr val="accent6">
                    <a:lumMod val="50000"/>
                  </a:schemeClr>
                </a:solidFill>
              </a:rPr>
              <a:t> “Promover el desarrollo del cuerpo, la mente y el alma, a fin de que se llevase a cabo el propósito divino de su creación.” </a:t>
            </a:r>
            <a:r>
              <a:rPr lang="es-ES" sz="1800" b="1" dirty="0">
                <a:solidFill>
                  <a:schemeClr val="accent6">
                    <a:lumMod val="50000"/>
                  </a:schemeClr>
                </a:solidFill>
              </a:rPr>
              <a:t>(Ed. 15)</a:t>
            </a:r>
          </a:p>
          <a:p>
            <a:r>
              <a:rPr lang="es-ES" sz="2400" b="1" dirty="0">
                <a:solidFill>
                  <a:schemeClr val="accent6">
                    <a:lumMod val="50000"/>
                  </a:schemeClr>
                </a:solidFill>
              </a:rPr>
              <a:t>“Jesús fue el ser humano perfecto, y su crecimiento abarcó todas las dimensiones básicas de la existencia humana. Según Lucas 2:52, Jesús crecía en sabiduría (mental) y en estatura (física) y en gracia para con Dios (Espiritual)” </a:t>
            </a:r>
            <a:r>
              <a:rPr lang="es-ES" sz="1800" b="1" dirty="0">
                <a:solidFill>
                  <a:schemeClr val="accent6">
                    <a:lumMod val="50000"/>
                  </a:schemeClr>
                </a:solidFill>
              </a:rPr>
              <a:t>(GEB 127)</a:t>
            </a: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Cuál es el objetivo de Dios en su plan de redención</a:t>
            </a:r>
            <a:r>
              <a:rPr lang="es-MX" sz="2400" b="1" dirty="0">
                <a:solidFill>
                  <a:srgbClr val="FFFFCC"/>
                </a:solidFill>
              </a:rPr>
              <a:t>? </a:t>
            </a:r>
            <a:r>
              <a:rPr lang="es-MX" sz="2000" b="1" dirty="0">
                <a:solidFill>
                  <a:srgbClr val="FFCC99"/>
                </a:solidFill>
              </a:rPr>
              <a:t>Lucas 2:52</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Es estar unidos con Cristo; cuando estamos unidos a Cristo tenemos la mente de Cristo.</a:t>
            </a:r>
          </a:p>
          <a:p>
            <a:r>
              <a:rPr lang="es-ES" sz="2400" b="1" dirty="0">
                <a:solidFill>
                  <a:schemeClr val="accent6">
                    <a:lumMod val="50000"/>
                  </a:schemeClr>
                </a:solidFill>
              </a:rPr>
              <a:t>“Si estamos en Cristo, su justicia nos reviste completamente. Aunque todavía no somos perfectos, ya se nos considera perfectos en él.” </a:t>
            </a:r>
            <a:r>
              <a:rPr lang="es-ES" sz="1800" b="1" dirty="0">
                <a:solidFill>
                  <a:schemeClr val="accent6">
                    <a:lumMod val="50000"/>
                  </a:schemeClr>
                </a:solidFill>
              </a:rPr>
              <a:t>(Fil. 3:12- 15; GEB 129)</a:t>
            </a:r>
          </a:p>
          <a:p>
            <a:r>
              <a:rPr lang="es-ES" sz="2400" b="1" dirty="0">
                <a:solidFill>
                  <a:schemeClr val="accent6">
                    <a:lumMod val="50000"/>
                  </a:schemeClr>
                </a:solidFill>
              </a:rPr>
              <a:t>“Cuando estamos unidos con Cristo, tenemos la mente de Cristo. La pureza y el amor brillan en el carácter, la humildad y la verdad rigen la vida. La misma expresión del rostro es cambiada. Cristo que habita en el alma, ejerce un poder transformador, y el aspecto externo da testimonio de la paz y del gozo que reina en el interior.”</a:t>
            </a:r>
            <a:r>
              <a:rPr lang="es-ES" sz="1800" b="1" dirty="0">
                <a:solidFill>
                  <a:schemeClr val="accent6">
                    <a:lumMod val="50000"/>
                  </a:schemeClr>
                </a:solidFill>
              </a:rPr>
              <a:t>(MSI 406)</a:t>
            </a:r>
            <a:endParaRPr lang="es-ES" sz="24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Qué significa tener la mente de Cristo</a:t>
            </a:r>
            <a:r>
              <a:rPr lang="es-MX" sz="2400" b="1" dirty="0">
                <a:solidFill>
                  <a:srgbClr val="FFFFCC"/>
                </a:solidFill>
              </a:rPr>
              <a:t>?</a:t>
            </a:r>
            <a:r>
              <a:rPr lang="es-MX" sz="2400" b="1" dirty="0">
                <a:solidFill>
                  <a:srgbClr val="FFCC99"/>
                </a:solidFill>
              </a:rPr>
              <a:t> </a:t>
            </a:r>
            <a:r>
              <a:rPr lang="es-MX" sz="2000" b="1" dirty="0">
                <a:solidFill>
                  <a:srgbClr val="FFCC99"/>
                </a:solidFill>
              </a:rPr>
              <a:t>1 Corintios 2:16; Romanos 12:2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Buscando la reconciliación con Dios y en paz con él; entonces Dios nos purificaré integralmente.</a:t>
            </a:r>
          </a:p>
          <a:p>
            <a:r>
              <a:rPr lang="es-ES" sz="2400" b="1" dirty="0">
                <a:solidFill>
                  <a:schemeClr val="accent6">
                    <a:lumMod val="50000"/>
                  </a:schemeClr>
                </a:solidFill>
              </a:rPr>
              <a:t>“Desde la perspectiva bíblica, el tiempo de la salvación es siempre hoy, nunca mañana. </a:t>
            </a:r>
            <a:r>
              <a:rPr lang="es-ES" sz="1800" b="1" dirty="0">
                <a:solidFill>
                  <a:schemeClr val="accent6">
                    <a:lumMod val="50000"/>
                  </a:schemeClr>
                </a:solidFill>
              </a:rPr>
              <a:t>(GEB 131)</a:t>
            </a:r>
          </a:p>
          <a:p>
            <a:r>
              <a:rPr lang="es-ES" sz="2400" b="1" dirty="0">
                <a:solidFill>
                  <a:schemeClr val="accent6">
                    <a:lumMod val="50000"/>
                  </a:schemeClr>
                </a:solidFill>
              </a:rPr>
              <a:t>“Vivan la vida de fe día tras día. No se vuelvan ansiosos ni se aflijan por el tiempo de angustia… Deben vivir para el presente, solo para este día. El mañana no es tuyo. Hoy deben asegurar la victoria sobre el yo. Hoy deben vivir una vida oración. Hoy deben pelear la buena batalla de la fe.” </a:t>
            </a:r>
            <a:r>
              <a:rPr lang="es-ES" sz="1800" b="1" dirty="0">
                <a:solidFill>
                  <a:schemeClr val="accent6">
                    <a:lumMod val="50000"/>
                  </a:schemeClr>
                </a:solidFill>
              </a:rPr>
              <a:t>(</a:t>
            </a:r>
            <a:r>
              <a:rPr lang="es-ES" sz="1800" b="1" dirty="0" err="1">
                <a:solidFill>
                  <a:schemeClr val="accent6">
                    <a:lumMod val="50000"/>
                  </a:schemeClr>
                </a:solidFill>
              </a:rPr>
              <a:t>Signs</a:t>
            </a:r>
            <a:r>
              <a:rPr lang="es-ES" sz="1800" b="1" dirty="0">
                <a:solidFill>
                  <a:schemeClr val="accent6">
                    <a:lumMod val="50000"/>
                  </a:schemeClr>
                </a:solidFill>
              </a:rPr>
              <a:t> T. 1887)</a:t>
            </a:r>
          </a:p>
          <a:p>
            <a:r>
              <a:rPr lang="es-ES" sz="2400" b="1" dirty="0">
                <a:solidFill>
                  <a:schemeClr val="accent6">
                    <a:lumMod val="50000"/>
                  </a:schemeClr>
                </a:solidFill>
              </a:rPr>
              <a:t>“El Señor viene pronto, y debemos estar preparados para salir a su encuentro en paz.”</a:t>
            </a:r>
            <a:r>
              <a:rPr lang="es-ES" sz="2000" b="1" dirty="0">
                <a:solidFill>
                  <a:schemeClr val="accent6">
                    <a:lumMod val="50000"/>
                  </a:schemeClr>
                </a:solidFill>
              </a:rPr>
              <a:t> </a:t>
            </a:r>
            <a:r>
              <a:rPr lang="es-ES" sz="1400" b="1" dirty="0">
                <a:solidFill>
                  <a:schemeClr val="accent6">
                    <a:lumMod val="50000"/>
                  </a:schemeClr>
                </a:solidFill>
              </a:rPr>
              <a:t>(SVS 259)</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¿Cómo debemos prepararnos para el retorno de Cristo</a:t>
            </a:r>
            <a:r>
              <a:rPr lang="es-MX" sz="2400" b="1" dirty="0">
                <a:solidFill>
                  <a:srgbClr val="FFFFCC"/>
                </a:solidFill>
              </a:rPr>
              <a:t>? </a:t>
            </a:r>
            <a:r>
              <a:rPr lang="es-MX" sz="2000" b="1" dirty="0">
                <a:solidFill>
                  <a:srgbClr val="FFCC99"/>
                </a:solidFill>
              </a:rPr>
              <a:t>2 Pedro 3:14; 1 Juan 3:1-3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tener convicciones firmes y estar preparado para la segunda venida de nuestro Señor Jesucristo.</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estar en paz para el retorno de Cristo?</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estar en paz con Dios y nuestros semejantes.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71863</TotalTime>
  <Words>977</Words>
  <Application>Microsoft Office PowerPoint</Application>
  <PresentationFormat>Presentación en pantalla (4:3)</PresentationFormat>
  <Paragraphs>92</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¿Cuál es el objetivo de Dios en su plan de redención? Lucas 2:52</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6677</cp:revision>
  <dcterms:created xsi:type="dcterms:W3CDTF">2007-04-17T14:25:21Z</dcterms:created>
  <dcterms:modified xsi:type="dcterms:W3CDTF">2022-12-13T23:48:47Z</dcterms:modified>
</cp:coreProperties>
</file>