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24 de diciembre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PROCESO DEL JUICIO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2 Corintios 5:10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18462" y="1700808"/>
            <a:ext cx="5907074" cy="3881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proceso judicial divino.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aceptar la justicia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aceptar el plan de salvación, que incluye la justificación del pecador.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acepta el plan de salvación divina, que incluye el juicios de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el propósito del juicio de Dios en su primera fase?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objetivo de la segunda fase del juicio divino?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¿Cuándo ocurre el juicio final o el juicio ejecutivo?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primera fase se llama, Juicio Investigador, o Juicio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Preadvenimiento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porque se realiza antes del segundo advenimiento de Cristo a la tierra.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“Todos deberían ser juzgados antes de sus respectivas resurrecciones, porque en esas resurrecciones recibirán su recompensa final.”</a:t>
            </a:r>
            <a:r>
              <a:rPr lang="es-ES" sz="1200" b="1" dirty="0">
                <a:solidFill>
                  <a:schemeClr val="accent6">
                    <a:lumMod val="50000"/>
                  </a:schemeClr>
                </a:solidFill>
              </a:rPr>
              <a:t>(GEB 139)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Propósito principal será garantizar legal y eternamente nuestro lugar dentro de la familia celestial. (Juan 14:2, 3)”.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En el juicio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Preadvenimiento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“Dios confirma, revela, expone y demuestra al mundo celestial las decisiones que tomamos durante nuestra vida.”.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145)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Cuál es el propósito del juicio de Dios en su primera fase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Daniel 7:9- 14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Biblia nos dice que, en la segunda venida,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todos los santos vivos como los santos vivos como los santos resucitados recibirán al Señor en el aire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Tes. 4:16, 17); (2)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Todos los santos serán llevados al cielo para habitar en las moradas.” </a:t>
            </a:r>
            <a:r>
              <a:rPr lang="es-ES" sz="12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2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200" b="1" dirty="0">
                <a:solidFill>
                  <a:schemeClr val="accent6">
                    <a:lumMod val="50000"/>
                  </a:schemeClr>
                </a:solidFill>
              </a:rPr>
              <a:t>. 14:1- 3)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el juicio investigador pre advenimiento, solo intervienen las huestes celestiales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7:9, 10).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Pero durante el milenio, en el juicio de los ángeles malos y caídos, los santos también participarán personalmente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Cor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6:3);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20:4- 6;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Jud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6; GEB 140)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“Este proceso brinda la oportunidad de que los santos evalúen los registros celestiales.”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140)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es objetivo de la segunda fase del juicio divino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1 Corintios 6:2, 3; Apocalipsis 20:4- 6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juicio final sobre la tierra ocurrirá al final del milenio, cuando resuciten los impíos. Estos se reunirán para atacar a Dios y a su pueblo en la Nueva Jerusalén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20:7-10; 21:1-3)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Caerá fuego del cielo y acabará definitivamente con el pecado, la maldad y la rebelión.”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20:9, 10)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146)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“Somos salvos por gracia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(Isa. 55:1; Efe. 2:8-10)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; justificados por la fe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15:6, Rom. 5:1)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y juzgados por las obras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Ecl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12:14; Mat. 25:31-46;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20:11-13)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;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salvación y la vida quedarán aseguradas por toda la eternidad. El pecado nunca volverá a surgir.”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ES" sz="1400" b="1" dirty="0">
                <a:solidFill>
                  <a:schemeClr val="accent6">
                    <a:lumMod val="50000"/>
                  </a:schemeClr>
                </a:solidFill>
              </a:rPr>
              <a:t>(GEB 146)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¿Cuándo ocurre el juicio final o el juicio ejecutivo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2 Pedro 3:14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salvos por la gracia, justificados por fe y mostrar mi fe por las obras y prepararme para el juicio.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aceptar el plan de salvación de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los procesos del juicio divino y como prepararse y ser absuelto de la pena de muerte eterna.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72148</TotalTime>
  <Words>988</Words>
  <Application>Microsoft Office PowerPoint</Application>
  <PresentationFormat>Presentación en pantalla (4:3)</PresentationFormat>
  <Paragraphs>92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¿Cuál es el propósito del juicio de Dios en su primera fase? Daniel 7:9- 14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6695</cp:revision>
  <dcterms:created xsi:type="dcterms:W3CDTF">2007-04-17T14:25:21Z</dcterms:created>
  <dcterms:modified xsi:type="dcterms:W3CDTF">2022-12-20T18:37:51Z</dcterms:modified>
</cp:coreProperties>
</file>