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11/29/2022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03 de diciembre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FUEGO DEL INFIERNO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1 Tesalonicenses 5:21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10</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618463" y="1700809"/>
            <a:ext cx="5907072" cy="38811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la inmortalidad se alcanza solo mediante Cristo.</a:t>
            </a:r>
          </a:p>
          <a:p>
            <a:pPr eaLnBrk="1" hangingPunct="1">
              <a:lnSpc>
                <a:spcPct val="90000"/>
              </a:lnSpc>
            </a:pPr>
            <a:r>
              <a:rPr lang="es-MX" sz="2400" b="1" dirty="0">
                <a:solidFill>
                  <a:schemeClr val="accent6">
                    <a:lumMod val="75000"/>
                  </a:schemeClr>
                </a:solidFill>
              </a:rPr>
              <a:t>SENTIR el deseo de tener a Cristo en nuestro ser para tener la vida eterna.</a:t>
            </a:r>
          </a:p>
          <a:p>
            <a:pPr eaLnBrk="1" hangingPunct="1">
              <a:lnSpc>
                <a:spcPct val="90000"/>
              </a:lnSpc>
            </a:pPr>
            <a:r>
              <a:rPr lang="es-MX" sz="2400" b="1" dirty="0">
                <a:solidFill>
                  <a:schemeClr val="accent6">
                    <a:lumMod val="75000"/>
                  </a:schemeClr>
                </a:solidFill>
              </a:rPr>
              <a:t>HACER la decisión de permanecer en Cristo.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enseña, solo Dios es inmortal, y la inmortalidad alcanzaremos con Cristo.</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se entiende de que los perdidos estarán en el fuego eterno?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¿Existe el purgatorio para purificar a los pecadores?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podemos alcanzar la inmortalidad?</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Los que no están en el Libro de la Vida, los sentenciados por el Juez del universo estarán en el infierno del lago de fuego, y azufre,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20:10, 14)</a:t>
            </a:r>
            <a:r>
              <a:rPr lang="es-ES" sz="2400" b="1" dirty="0">
                <a:solidFill>
                  <a:schemeClr val="accent6">
                    <a:lumMod val="50000"/>
                  </a:schemeClr>
                </a:solidFill>
              </a:rPr>
              <a:t> y esta muerte, es la segunda muerte y muerte eterna, quiere decir que tiene consecuencia eternas.</a:t>
            </a:r>
          </a:p>
          <a:p>
            <a:r>
              <a:rPr lang="es-ES" sz="2400" b="1" dirty="0">
                <a:solidFill>
                  <a:schemeClr val="accent6">
                    <a:lumMod val="50000"/>
                  </a:schemeClr>
                </a:solidFill>
              </a:rPr>
              <a:t>La expresión fuego eterno es una metáfora. “Fuego eterno </a:t>
            </a:r>
            <a:r>
              <a:rPr lang="es-ES" sz="1800" b="1" dirty="0">
                <a:solidFill>
                  <a:schemeClr val="accent6">
                    <a:lumMod val="50000"/>
                  </a:schemeClr>
                </a:solidFill>
              </a:rPr>
              <a:t>(Mat. 18:8; 25:41)</a:t>
            </a:r>
            <a:r>
              <a:rPr lang="es-ES" sz="2400" b="1" dirty="0">
                <a:solidFill>
                  <a:schemeClr val="accent6">
                    <a:lumMod val="50000"/>
                  </a:schemeClr>
                </a:solidFill>
              </a:rPr>
              <a:t> implica que el fuego no se apagará hasta no consumir completamente lo que se está quemando. Esto significa que el fuego eterno producirá muerte eterna, que consumirá a los malvados en forma completa e irreversible, ‘ya no les dejará ni raíz ni rama.’ </a:t>
            </a:r>
            <a:r>
              <a:rPr lang="es-ES" sz="1800" b="1" dirty="0">
                <a:solidFill>
                  <a:schemeClr val="accent6">
                    <a:lumMod val="50000"/>
                  </a:schemeClr>
                </a:solidFill>
              </a:rPr>
              <a:t>(Mal. 4:1)</a:t>
            </a:r>
          </a:p>
          <a:p>
            <a:r>
              <a:rPr lang="es-ES" sz="2000" b="1" dirty="0">
                <a:solidFill>
                  <a:schemeClr val="accent6">
                    <a:lumMod val="50000"/>
                  </a:schemeClr>
                </a:solidFill>
              </a:rPr>
              <a:t>“Sodoma y G. sufrieron el castigo del fuego eterno.” </a:t>
            </a:r>
            <a:r>
              <a:rPr lang="es-ES" sz="1800" b="1" dirty="0">
                <a:solidFill>
                  <a:schemeClr val="accent6">
                    <a:lumMod val="50000"/>
                  </a:schemeClr>
                </a:solidFill>
              </a:rPr>
              <a:t>(</a:t>
            </a:r>
            <a:r>
              <a:rPr lang="es-ES" sz="1800" b="1" dirty="0" err="1">
                <a:solidFill>
                  <a:schemeClr val="accent6">
                    <a:lumMod val="50000"/>
                  </a:schemeClr>
                </a:solidFill>
              </a:rPr>
              <a:t>Jud</a:t>
            </a:r>
            <a:r>
              <a:rPr lang="es-ES" sz="1800" b="1" dirty="0">
                <a:solidFill>
                  <a:schemeClr val="accent6">
                    <a:lumMod val="50000"/>
                  </a:schemeClr>
                </a:solidFill>
              </a:rPr>
              <a:t> 1:7)</a:t>
            </a:r>
            <a:r>
              <a:rPr lang="es-ES" sz="2400" b="1" dirty="0">
                <a:solidFill>
                  <a:schemeClr val="accent6">
                    <a:lumMod val="50000"/>
                  </a:schemeClr>
                </a:solidFill>
              </a:rPr>
              <a:t> </a:t>
            </a:r>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Cómo se entiende de que los perdidos estarán en el fuego eterno</a:t>
            </a:r>
            <a:r>
              <a:rPr lang="es-MX" sz="2400" b="1" dirty="0">
                <a:solidFill>
                  <a:srgbClr val="FFFFCC"/>
                </a:solidFill>
              </a:rPr>
              <a:t>? </a:t>
            </a:r>
            <a:r>
              <a:rPr lang="es-MX" sz="2000" b="1" dirty="0">
                <a:solidFill>
                  <a:srgbClr val="FFCC99"/>
                </a:solidFill>
              </a:rPr>
              <a:t>Marcos 9:43</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La iglesia popular “sostiene que los muertos que no merecen el infierno pero que aún no están listos para el paraíso pueden purgar sus pecados en el purgatorio y luego acceder de allí al paraíso.” </a:t>
            </a:r>
            <a:r>
              <a:rPr lang="es-ES" sz="1800" b="1" dirty="0">
                <a:solidFill>
                  <a:schemeClr val="accent6">
                    <a:lumMod val="50000"/>
                  </a:schemeClr>
                </a:solidFill>
              </a:rPr>
              <a:t>(GEB 107)</a:t>
            </a:r>
          </a:p>
          <a:p>
            <a:r>
              <a:rPr lang="es-ES" sz="2400" b="1" dirty="0">
                <a:solidFill>
                  <a:schemeClr val="accent6">
                    <a:lumMod val="50000"/>
                  </a:schemeClr>
                </a:solidFill>
              </a:rPr>
              <a:t>La Sagrada Escritura dice: “Está establecido para los hombres mueran una vez, y después enfrenten el juicio.” Nos dice que a la muerte sigue el juicio final. </a:t>
            </a:r>
            <a:r>
              <a:rPr lang="es-ES" sz="1800" b="1" dirty="0">
                <a:solidFill>
                  <a:schemeClr val="accent6">
                    <a:lumMod val="50000"/>
                  </a:schemeClr>
                </a:solidFill>
              </a:rPr>
              <a:t>(</a:t>
            </a:r>
            <a:r>
              <a:rPr lang="es-ES" sz="1800" b="1" dirty="0" err="1">
                <a:solidFill>
                  <a:schemeClr val="accent6">
                    <a:lumMod val="50000"/>
                  </a:schemeClr>
                </a:solidFill>
              </a:rPr>
              <a:t>Heb</a:t>
            </a:r>
            <a:r>
              <a:rPr lang="es-ES" sz="1800" b="1" dirty="0">
                <a:solidFill>
                  <a:schemeClr val="accent6">
                    <a:lumMod val="50000"/>
                  </a:schemeClr>
                </a:solidFill>
              </a:rPr>
              <a:t>. 9:27; GEB 107)</a:t>
            </a:r>
            <a:r>
              <a:rPr lang="es-ES" sz="2400" b="1" dirty="0">
                <a:solidFill>
                  <a:schemeClr val="accent6">
                    <a:lumMod val="50000"/>
                  </a:schemeClr>
                </a:solidFill>
              </a:rPr>
              <a:t>.</a:t>
            </a:r>
          </a:p>
          <a:p>
            <a:r>
              <a:rPr lang="es-ES" sz="2000" b="1" dirty="0">
                <a:solidFill>
                  <a:schemeClr val="accent6">
                    <a:lumMod val="50000"/>
                  </a:schemeClr>
                </a:solidFill>
              </a:rPr>
              <a:t>Los muertos que no aceptaron el plan de salvación resucitan después del milenio para ser juzgados. “Los muertos fueron juzgados… fueron lanzados en el lago del fuego. Esta es la segunda muerte.”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20:4, 5, 12-14)</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Existe el purgatorio para purificar a los pecadores</a:t>
            </a:r>
            <a:r>
              <a:rPr lang="es-MX" sz="2400" b="1" dirty="0">
                <a:solidFill>
                  <a:srgbClr val="FFFFCC"/>
                </a:solidFill>
              </a:rPr>
              <a:t>?</a:t>
            </a:r>
            <a:r>
              <a:rPr lang="es-MX" sz="2400" b="1" dirty="0">
                <a:solidFill>
                  <a:srgbClr val="FFCC99"/>
                </a:solidFill>
              </a:rPr>
              <a:t> </a:t>
            </a:r>
            <a:r>
              <a:rPr lang="es-MX" sz="2000" b="1" dirty="0">
                <a:solidFill>
                  <a:srgbClr val="FFCC99"/>
                </a:solidFill>
              </a:rPr>
              <a:t>Hebreos 9:27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La Escritura dice: “Que Dios nos ha dado vida eterna, y esta vida está en el Hijo. El que tiene al Hijo, tiene la vida, el que no tiene al Hijo de Dios, no tiene la vida.” </a:t>
            </a:r>
            <a:r>
              <a:rPr lang="es-ES" sz="1800" b="1" dirty="0">
                <a:solidFill>
                  <a:schemeClr val="accent6">
                    <a:lumMod val="50000"/>
                  </a:schemeClr>
                </a:solidFill>
              </a:rPr>
              <a:t>(1 Juan 5:11, 12)</a:t>
            </a:r>
          </a:p>
          <a:p>
            <a:r>
              <a:rPr lang="es-ES" sz="2400" b="1" dirty="0">
                <a:solidFill>
                  <a:schemeClr val="accent6">
                    <a:lumMod val="50000"/>
                  </a:schemeClr>
                </a:solidFill>
              </a:rPr>
              <a:t>La Biblia no enseña sobre la inmortalidad del alma, sino la inmortalidad condicional del ser humano; la condición es creer en el Hijo de Dios, él dijo: “Yo soy la resurrección y la vida, el que cree en mí, aunque esté muerto vivirá.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5:11, 12)</a:t>
            </a:r>
            <a:r>
              <a:rPr lang="es-ES" sz="2400" b="1" dirty="0">
                <a:solidFill>
                  <a:schemeClr val="accent6">
                    <a:lumMod val="50000"/>
                  </a:schemeClr>
                </a:solidFill>
              </a:rPr>
              <a:t>”</a:t>
            </a:r>
          </a:p>
          <a:p>
            <a:r>
              <a:rPr lang="es-ES" sz="2400" b="1" dirty="0">
                <a:solidFill>
                  <a:schemeClr val="accent6">
                    <a:lumMod val="50000"/>
                  </a:schemeClr>
                </a:solidFill>
              </a:rPr>
              <a:t>“Esto significa que la vida eterna es un don de Dios que recibimos por medio de Cristo, que se consigue en el presente.”</a:t>
            </a:r>
            <a:r>
              <a:rPr lang="es-ES" sz="2000" b="1" dirty="0">
                <a:solidFill>
                  <a:schemeClr val="accent6">
                    <a:lumMod val="50000"/>
                  </a:schemeClr>
                </a:solidFill>
              </a:rPr>
              <a:t> </a:t>
            </a:r>
            <a:r>
              <a:rPr lang="es-ES" sz="1800" b="1" dirty="0">
                <a:solidFill>
                  <a:schemeClr val="accent6">
                    <a:lumMod val="50000"/>
                  </a:schemeClr>
                </a:solidFill>
              </a:rPr>
              <a:t>(GEB 109)</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¿Cómo podemos alcanzar la inmortalidad</a:t>
            </a:r>
            <a:r>
              <a:rPr lang="es-MX" sz="2400" b="1" dirty="0">
                <a:solidFill>
                  <a:srgbClr val="FFFFCC"/>
                </a:solidFill>
              </a:rPr>
              <a:t>? </a:t>
            </a:r>
            <a:r>
              <a:rPr lang="es-MX" sz="2000" b="1" dirty="0">
                <a:solidFill>
                  <a:srgbClr val="FFCC99"/>
                </a:solidFill>
              </a:rPr>
              <a:t>1 Juan 5:10-12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alcanzar la inmortalidad con Cristo y el deseo de permanecer en él.</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tener a Cristo en tu ser?</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 esperanza de la vida eterna con Cristo.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71439</TotalTime>
  <Words>983</Words>
  <Application>Microsoft Office PowerPoint</Application>
  <PresentationFormat>Presentación en pantalla (4:3)</PresentationFormat>
  <Paragraphs>91</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¿Cómo se entiende de que los perdidos estarán en el fuego eterno? Marcos 9:43</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6655</cp:revision>
  <dcterms:created xsi:type="dcterms:W3CDTF">2007-04-17T14:25:21Z</dcterms:created>
  <dcterms:modified xsi:type="dcterms:W3CDTF">2022-11-29T15:17:11Z</dcterms:modified>
</cp:coreProperties>
</file>