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29de agosto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UN MINISTERIO IMPULSADO POR EL AMOR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2 Corintios 2:4</a:t>
            </a: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9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5279" y="1690613"/>
            <a:ext cx="4453434" cy="39576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que la motivación correcta para servir a Dios es el amor.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ser sincero con las personas.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triunfar con Cristo en las adversidades de la vida.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ama con sinceridad a la iglesia de Cristo.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¿Por qué razones expresó gratitud a Dios el apóstol Pablo?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¿El ministerio cristiano debe estar motivado por amor?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¿Cuál es el olor grato en los cristianos para la salvación?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La razón principal por lo que agradece a Dios en su carta, es por la consolación que recibió en los momentos difíciles de su vida misionera con palabras de aliento y presencia en su vida y en su ser.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“La gratitud de Pablo se centra en el consuelo que Dios brinda a quienes sufren. En este pasaje, el verbo consolar (</a:t>
            </a:r>
            <a:r>
              <a:rPr lang="es-ES" sz="2400" b="1" dirty="0" err="1">
                <a:solidFill>
                  <a:schemeClr val="accent2">
                    <a:lumMod val="25000"/>
                  </a:schemeClr>
                </a:solidFill>
              </a:rPr>
              <a:t>parakaleo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) y el sustantivo consuelo (</a:t>
            </a:r>
            <a:r>
              <a:rPr lang="es-ES" sz="2400" b="1" dirty="0" err="1">
                <a:solidFill>
                  <a:schemeClr val="accent2">
                    <a:lumMod val="25000"/>
                  </a:schemeClr>
                </a:solidFill>
              </a:rPr>
              <a:t>paraklesis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) aparecen juntos diez veces. Dios está descrito como Padre de compasión y consuelo.”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94)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“La acción de gracias de Pablo también muestra el poder de la oración intercesora y la gratitud que experimentamos por la liberación de Dios.”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83)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¿Por qué razones expresó gratitud a Dios el apóstol Pablo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2 Corintios 1:3- 7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Sí. Nuestro Creador y Redentor hizo el plan de redención por amor a la humanidad, la ejecución de ese plan divino lo hizo por amor. El Cordero de Dios dio su vida para redimirnos, porque nos ama.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apóstol Pablo también sirvió a Dios y sus semejantes motivados por ese amor que recibió de Dios, fuente de amor. En su carta expresa con estas palabras: “Porque por la mucha tribulación y angustia del corazón les escribí con muchas lágrimas; no para que sean contristados, sino para que supiesen cuanto los amo.”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(2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2:4)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“Pablo podía exhortar a la iglesia a reafirmar su amor.”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(2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2:8).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97)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El servicio cristiano debe estar motivado por amor? </a:t>
            </a:r>
            <a:r>
              <a:rPr lang="es-MX" sz="2000" b="1" dirty="0">
                <a:solidFill>
                  <a:srgbClr val="FFCC99"/>
                </a:solidFill>
              </a:rPr>
              <a:t>2 Corintios 2:4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Pablo dice: “Más a Dios gracias,  el cual nos lleva siempre en triunfo en Cristo Jesús, y por medio de nosotros manifiesta en todo lugar el olor grato de su conocimiento. Porque para Dios somos grato olor de Cristo en los que se salvan.”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2:14, 15)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“En estallido de alegría, Pablo afirma que Dios nos lleva siempre al triunfo en Cristo Jesús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2:14) 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¡Qué declaración tan maravillosa! Un corazón lleno de la presencia de Cristo difunde la fragancia de su conocimiento en todo lugar.”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(GEB 98)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presencia de Jesús en nuestro ser es el olor grato y eso atrae a las personas.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</a:t>
            </a:r>
            <a:r>
              <a:rPr lang="es-MX" sz="2400" b="1" dirty="0">
                <a:solidFill>
                  <a:schemeClr val="bg1"/>
                </a:solidFill>
              </a:rPr>
              <a:t>Cuál es el olor grato en los cristianos para el triunfo en Cristo</a:t>
            </a:r>
            <a:r>
              <a:rPr lang="es-MX" sz="2400" b="1" dirty="0">
                <a:solidFill>
                  <a:srgbClr val="FFFFCC"/>
                </a:solidFill>
              </a:rPr>
              <a:t>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2 Corintios 2:14- 17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tener la presencia de Dios en nuestro ser, entonces hallaremos el amor, consuelo y fortaleza para servir a Dios.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tener consuelo de Dios?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como tener el amor de Dios en nuestro ser.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120068</TotalTime>
  <Words>767</Words>
  <Application>Microsoft Office PowerPoint</Application>
  <PresentationFormat>Presentación en pantalla (4:3)</PresentationFormat>
  <Paragraphs>65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¿El servicio cristiano debe estar motivado por amor? 2 Corintios 2:4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10404</cp:revision>
  <dcterms:created xsi:type="dcterms:W3CDTF">2007-04-17T14:25:21Z</dcterms:created>
  <dcterms:modified xsi:type="dcterms:W3CDTF">2026-08-26T15:32:57Z</dcterms:modified>
</cp:coreProperties>
</file>