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22 de agosto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EL PODER DE LA RESURRECCIÓN DE CRISTO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1 Corintios 15:14, 17</a:t>
            </a: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8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3567" y="1690613"/>
            <a:ext cx="5276858" cy="39576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que la resurrección es una verdad histórica.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resucitar en el retorno de Cristo.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proclamar con convicción de Cristo y de los salvos.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proclama la resurrección de Cristo porque es verdad histórica.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¿Quiénes fueron los testigos oculares de la resurrección de Cristo?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¿Por qué es importantes la resurrección de Cristo?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¿Cuándo cantaremos victoria sobre la muerte y la corrupción?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“Quienes proclaman que Cristo ha resucitado deben creer primero que su resurrección es un hecho histórico.”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83)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La Escritura testifica: “Mientras ellos aún hablaban de estas cosas, Jesús se puso en medio de ellos, y les dijo: Paz a vosotros… Vosotros sois testigos de estas cosas.”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(Luc. 24:36- 48)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Pablo dice: “Que apareció a </a:t>
            </a:r>
            <a:r>
              <a:rPr lang="es-ES" sz="2400" b="1" dirty="0" err="1">
                <a:solidFill>
                  <a:schemeClr val="accent2">
                    <a:lumMod val="25000"/>
                  </a:schemeClr>
                </a:solidFill>
              </a:rPr>
              <a:t>Cefas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, y después a los doce. Después apareció </a:t>
            </a:r>
            <a:r>
              <a:rPr lang="es-ES" sz="2400" b="1">
                <a:solidFill>
                  <a:schemeClr val="accent2">
                    <a:lumMod val="25000"/>
                  </a:schemeClr>
                </a:solidFill>
              </a:rPr>
              <a:t>a más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de quinientos hermanos… me apareció a mí.”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15:5- 8)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“Este pasaje proporciona una sólida evidencia bíblica de que Cristo fue visto por numerosa personas.”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83)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¿Quiénes fueron los testigos oculares de la resurrección de Cristo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Lucas 24:36- 48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Porque la doctrina de la resurrección nos trae esperanza, esperanza de que si morimos resucitaremos; así nos enseñó nuestro Maestro y Redentor Jesucristo, él dijo: “Los que hicieron lo bueno, saldrán a resurrección de vida.”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(Juan 5:29)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apóstol Pablo también enseñó: “Que Cristo murió por nuestros pecados, fue sepultado, y que resucitó al tercer día, conforme a las Escrituras.”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15:3, 4)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“Si no hay resurrección de los muertos: (1) Cristo no resucitó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15:13);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(2) nuestra predicación es vana.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(vers.14);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(3) nuestra fe también es vana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(vers. 14, 17);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(4) somos testigos falsos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(vers. 15). </a:t>
            </a:r>
            <a:r>
              <a:rPr lang="es-ES" sz="2400" b="1">
                <a:solidFill>
                  <a:schemeClr val="accent2">
                    <a:lumMod val="25000"/>
                  </a:schemeClr>
                </a:solidFill>
              </a:rPr>
              <a:t>”</a:t>
            </a:r>
            <a:r>
              <a:rPr lang="es-ES" sz="1800" b="1">
                <a:solidFill>
                  <a:schemeClr val="accent2">
                    <a:lumMod val="25000"/>
                  </a:schemeClr>
                </a:solidFill>
              </a:rPr>
              <a:t>(GEB 84)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Por qué es importantes la resurrección de Cristo? </a:t>
            </a:r>
            <a:r>
              <a:rPr lang="es-MX" sz="2000" b="1" dirty="0">
                <a:solidFill>
                  <a:srgbClr val="FFCC99"/>
                </a:solidFill>
              </a:rPr>
              <a:t>1 Corintios 15:9 - 19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Cristo Jesús regrese; la Escritura dice: “No todos dormiremos; pero todos seremos transformados, en un momento, en un abrir y cerrar de ojos, al final de la trompeta; porque se tocará la trompeta, y los muertos serán resucitados incorruptibles.”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15:52, 53)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“Solo cuando nuestra naturaleza pecaminosa sea eliminada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15:54)  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pasemos a la experiencia de la glorificación, se cumplirá la proclamación: La muerte ha sido devorada por la victoria; entonces se cantará este himno audaz y desafiante: Muerte, ¿Dónde está tu aguijón? Sepulcro, ¿dónde está tu victoria.”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(GEB 87)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¿Cuándo cantaremos victoria sobre la muerte y la corrupción?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1 Corintios 15:54- 57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proclamar la resurrección de los muertos con convicción histórica y tener la esperanza de resucitar.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tener un cuerpo incorruptible?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la resurrección de los muertos y de la esperanza de ser transformado.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119894</TotalTime>
  <Words>768</Words>
  <Application>Microsoft Office PowerPoint</Application>
  <PresentationFormat>Presentación en pantalla (4:3)</PresentationFormat>
  <Paragraphs>65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¿Por qué es importantes la resurrección de Cristo? 1 Corintios 15:9 - 19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10385</cp:revision>
  <dcterms:created xsi:type="dcterms:W3CDTF">2007-04-17T14:25:21Z</dcterms:created>
  <dcterms:modified xsi:type="dcterms:W3CDTF">2026-08-18T16:36:31Z</dcterms:modified>
</cp:coreProperties>
</file>