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0"/>
  </p:notesMasterIdLst>
  <p:sldIdLst>
    <p:sldId id="256" r:id="rId2"/>
    <p:sldId id="284" r:id="rId3"/>
    <p:sldId id="265" r:id="rId4"/>
    <p:sldId id="287" r:id="rId5"/>
    <p:sldId id="269" r:id="rId6"/>
    <p:sldId id="282" r:id="rId7"/>
    <p:sldId id="263" r:id="rId8"/>
    <p:sldId id="281" r:id="rId9"/>
  </p:sldIdLst>
  <p:sldSz cx="9144000" cy="6858000" type="screen4x3"/>
  <p:notesSz cx="6858000" cy="9144000"/>
  <p:defaultTextStyle>
    <a:defPPr>
      <a:defRPr lang="es-MX"/>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ección predeterminada" id="{E71EAABB-2278-4A42-A021-174F358C85A2}">
          <p14:sldIdLst>
            <p14:sldId id="256"/>
            <p14:sldId id="284"/>
            <p14:sldId id="265"/>
            <p14:sldId id="287"/>
          </p14:sldIdLst>
        </p14:section>
        <p14:section name="Sección sin título" id="{9FBCFC46-058C-47EA-A91B-B54E9588554D}">
          <p14:sldIdLst>
            <p14:sldId id="269"/>
            <p14:sldId id="282"/>
            <p14:sldId id="263"/>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FF07"/>
    <a:srgbClr val="F2021F"/>
    <a:srgbClr val="F33F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68" d="100"/>
          <a:sy n="68" d="100"/>
        </p:scale>
        <p:origin x="147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3446F-5817-4C25-929D-4F180A64F446}" type="datetimeFigureOut">
              <a:rPr lang="en-US" smtClean="0"/>
              <a:pPr/>
              <a:t>7/21/2026</a:t>
            </a:fld>
            <a:endParaRPr lang="en-U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CF0B65-7D7D-4124-8CC2-64ACEAB319AA}" type="slidenum">
              <a:rPr lang="en-US" smtClean="0"/>
              <a:pPr/>
              <a:t>‹Nº›</a:t>
            </a:fld>
            <a:endParaRPr lang="en-US"/>
          </a:p>
        </p:txBody>
      </p:sp>
    </p:spTree>
    <p:extLst>
      <p:ext uri="{BB962C8B-B14F-4D97-AF65-F5344CB8AC3E}">
        <p14:creationId xmlns:p14="http://schemas.microsoft.com/office/powerpoint/2010/main" val="3756986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88CF0B65-7D7D-4124-8CC2-64ACEAB319AA}" type="slidenum">
              <a:rPr lang="en-US" smtClean="0"/>
              <a:pPr/>
              <a:t>3</a:t>
            </a:fld>
            <a:endParaRPr lang="en-US"/>
          </a:p>
        </p:txBody>
      </p:sp>
    </p:spTree>
    <p:extLst>
      <p:ext uri="{BB962C8B-B14F-4D97-AF65-F5344CB8AC3E}">
        <p14:creationId xmlns:p14="http://schemas.microsoft.com/office/powerpoint/2010/main" val="1946155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88CF0B65-7D7D-4124-8CC2-64ACEAB319AA}" type="slidenum">
              <a:rPr lang="en-US" smtClean="0"/>
              <a:pPr/>
              <a:t>4</a:t>
            </a:fld>
            <a:endParaRPr lang="en-US"/>
          </a:p>
        </p:txBody>
      </p:sp>
    </p:spTree>
    <p:extLst>
      <p:ext uri="{BB962C8B-B14F-4D97-AF65-F5344CB8AC3E}">
        <p14:creationId xmlns:p14="http://schemas.microsoft.com/office/powerpoint/2010/main" val="3568828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GEB </a:t>
            </a:r>
          </a:p>
        </p:txBody>
      </p:sp>
      <p:sp>
        <p:nvSpPr>
          <p:cNvPr id="4" name="Marcador de número de diapositiva 3"/>
          <p:cNvSpPr>
            <a:spLocks noGrp="1"/>
          </p:cNvSpPr>
          <p:nvPr>
            <p:ph type="sldNum" sz="quarter" idx="10"/>
          </p:nvPr>
        </p:nvSpPr>
        <p:spPr/>
        <p:txBody>
          <a:bodyPr/>
          <a:lstStyle/>
          <a:p>
            <a:fld id="{88CF0B65-7D7D-4124-8CC2-64ACEAB319AA}" type="slidenum">
              <a:rPr lang="en-US" smtClean="0"/>
              <a:pPr/>
              <a:t>5</a:t>
            </a:fld>
            <a:endParaRPr lang="en-US"/>
          </a:p>
        </p:txBody>
      </p:sp>
    </p:spTree>
    <p:extLst>
      <p:ext uri="{BB962C8B-B14F-4D97-AF65-F5344CB8AC3E}">
        <p14:creationId xmlns:p14="http://schemas.microsoft.com/office/powerpoint/2010/main" val="609858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 </a:t>
            </a:r>
            <a:endParaRPr lang="en-US" dirty="0"/>
          </a:p>
        </p:txBody>
      </p:sp>
      <p:sp>
        <p:nvSpPr>
          <p:cNvPr id="4" name="Marcador de número de diapositiva 3"/>
          <p:cNvSpPr>
            <a:spLocks noGrp="1"/>
          </p:cNvSpPr>
          <p:nvPr>
            <p:ph type="sldNum" sz="quarter" idx="10"/>
          </p:nvPr>
        </p:nvSpPr>
        <p:spPr/>
        <p:txBody>
          <a:bodyPr/>
          <a:lstStyle/>
          <a:p>
            <a:fld id="{88CF0B65-7D7D-4124-8CC2-64ACEAB319AA}" type="slidenum">
              <a:rPr lang="en-US" smtClean="0"/>
              <a:pPr/>
              <a:t>6</a:t>
            </a:fld>
            <a:endParaRPr lang="en-US"/>
          </a:p>
        </p:txBody>
      </p:sp>
    </p:spTree>
    <p:extLst>
      <p:ext uri="{BB962C8B-B14F-4D97-AF65-F5344CB8AC3E}">
        <p14:creationId xmlns:p14="http://schemas.microsoft.com/office/powerpoint/2010/main" val="2389900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8"/>
          <p:cNvSpPr>
            <a:spLocks noGrp="1" noChangeArrowheads="1"/>
          </p:cNvSpPr>
          <p:nvPr>
            <p:ph type="dt" sz="half" idx="10"/>
          </p:nvPr>
        </p:nvSpPr>
        <p:spPr>
          <a:ln/>
        </p:spPr>
        <p:txBody>
          <a:bodyPr/>
          <a:lstStyle>
            <a:lvl1pPr>
              <a:defRPr/>
            </a:lvl1pPr>
          </a:lstStyle>
          <a:p>
            <a:pPr>
              <a:defRPr/>
            </a:pPr>
            <a:endParaRPr lang="es-MX"/>
          </a:p>
        </p:txBody>
      </p:sp>
      <p:sp>
        <p:nvSpPr>
          <p:cNvPr id="5" name="Rectangle 9"/>
          <p:cNvSpPr>
            <a:spLocks noGrp="1" noChangeArrowheads="1"/>
          </p:cNvSpPr>
          <p:nvPr>
            <p:ph type="ftr" sz="quarter" idx="11"/>
          </p:nvPr>
        </p:nvSpPr>
        <p:spPr>
          <a:ln/>
        </p:spPr>
        <p:txBody>
          <a:bodyPr/>
          <a:lstStyle>
            <a:lvl1pPr>
              <a:defRPr/>
            </a:lvl1pPr>
          </a:lstStyle>
          <a:p>
            <a:pPr>
              <a:defRPr/>
            </a:pPr>
            <a:endParaRPr lang="es-MX"/>
          </a:p>
        </p:txBody>
      </p:sp>
      <p:sp>
        <p:nvSpPr>
          <p:cNvPr id="6" name="Rectangle 10"/>
          <p:cNvSpPr>
            <a:spLocks noGrp="1" noChangeArrowheads="1"/>
          </p:cNvSpPr>
          <p:nvPr>
            <p:ph type="sldNum" sz="quarter" idx="12"/>
          </p:nvPr>
        </p:nvSpPr>
        <p:spPr>
          <a:ln/>
        </p:spPr>
        <p:txBody>
          <a:bodyPr/>
          <a:lstStyle>
            <a:lvl1pPr>
              <a:defRPr/>
            </a:lvl1pPr>
          </a:lstStyle>
          <a:p>
            <a:fld id="{3ED0F7BE-E3AA-46EA-A2AF-7CD581104091}" type="slidenum">
              <a:rPr lang="es-MX"/>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450013" y="228600"/>
            <a:ext cx="2084387" cy="57912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195263" y="228600"/>
            <a:ext cx="610235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8"/>
          <p:cNvSpPr>
            <a:spLocks noGrp="1" noChangeArrowheads="1"/>
          </p:cNvSpPr>
          <p:nvPr>
            <p:ph type="dt" sz="half" idx="10"/>
          </p:nvPr>
        </p:nvSpPr>
        <p:spPr>
          <a:ln/>
        </p:spPr>
        <p:txBody>
          <a:bodyPr/>
          <a:lstStyle>
            <a:lvl1pPr>
              <a:defRPr/>
            </a:lvl1pPr>
          </a:lstStyle>
          <a:p>
            <a:pPr>
              <a:defRPr/>
            </a:pPr>
            <a:endParaRPr lang="es-MX"/>
          </a:p>
        </p:txBody>
      </p:sp>
      <p:sp>
        <p:nvSpPr>
          <p:cNvPr id="5" name="Rectangle 9"/>
          <p:cNvSpPr>
            <a:spLocks noGrp="1" noChangeArrowheads="1"/>
          </p:cNvSpPr>
          <p:nvPr>
            <p:ph type="ftr" sz="quarter" idx="11"/>
          </p:nvPr>
        </p:nvSpPr>
        <p:spPr>
          <a:ln/>
        </p:spPr>
        <p:txBody>
          <a:bodyPr/>
          <a:lstStyle>
            <a:lvl1pPr>
              <a:defRPr/>
            </a:lvl1pPr>
          </a:lstStyle>
          <a:p>
            <a:pPr>
              <a:defRPr/>
            </a:pPr>
            <a:endParaRPr lang="es-MX"/>
          </a:p>
        </p:txBody>
      </p:sp>
      <p:sp>
        <p:nvSpPr>
          <p:cNvPr id="6" name="Rectangle 10"/>
          <p:cNvSpPr>
            <a:spLocks noGrp="1" noChangeArrowheads="1"/>
          </p:cNvSpPr>
          <p:nvPr>
            <p:ph type="sldNum" sz="quarter" idx="12"/>
          </p:nvPr>
        </p:nvSpPr>
        <p:spPr>
          <a:ln/>
        </p:spPr>
        <p:txBody>
          <a:bodyPr/>
          <a:lstStyle>
            <a:lvl1pPr>
              <a:defRPr/>
            </a:lvl1pPr>
          </a:lstStyle>
          <a:p>
            <a:fld id="{623415EB-96B7-43E0-822F-C9D61E0D6D5A}" type="slidenum">
              <a:rPr lang="es-MX"/>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8"/>
          <p:cNvSpPr>
            <a:spLocks noGrp="1" noChangeArrowheads="1"/>
          </p:cNvSpPr>
          <p:nvPr>
            <p:ph type="dt" sz="half" idx="10"/>
          </p:nvPr>
        </p:nvSpPr>
        <p:spPr>
          <a:ln/>
        </p:spPr>
        <p:txBody>
          <a:bodyPr/>
          <a:lstStyle>
            <a:lvl1pPr>
              <a:defRPr/>
            </a:lvl1pPr>
          </a:lstStyle>
          <a:p>
            <a:pPr>
              <a:defRPr/>
            </a:pPr>
            <a:endParaRPr lang="es-MX"/>
          </a:p>
        </p:txBody>
      </p:sp>
      <p:sp>
        <p:nvSpPr>
          <p:cNvPr id="5" name="Rectangle 9"/>
          <p:cNvSpPr>
            <a:spLocks noGrp="1" noChangeArrowheads="1"/>
          </p:cNvSpPr>
          <p:nvPr>
            <p:ph type="ftr" sz="quarter" idx="11"/>
          </p:nvPr>
        </p:nvSpPr>
        <p:spPr>
          <a:ln/>
        </p:spPr>
        <p:txBody>
          <a:bodyPr/>
          <a:lstStyle>
            <a:lvl1pPr>
              <a:defRPr/>
            </a:lvl1pPr>
          </a:lstStyle>
          <a:p>
            <a:pPr>
              <a:defRPr/>
            </a:pPr>
            <a:endParaRPr lang="es-MX"/>
          </a:p>
        </p:txBody>
      </p:sp>
      <p:sp>
        <p:nvSpPr>
          <p:cNvPr id="6" name="Rectangle 10"/>
          <p:cNvSpPr>
            <a:spLocks noGrp="1" noChangeArrowheads="1"/>
          </p:cNvSpPr>
          <p:nvPr>
            <p:ph type="sldNum" sz="quarter" idx="12"/>
          </p:nvPr>
        </p:nvSpPr>
        <p:spPr>
          <a:ln/>
        </p:spPr>
        <p:txBody>
          <a:bodyPr/>
          <a:lstStyle>
            <a:lvl1pPr>
              <a:defRPr/>
            </a:lvl1pPr>
          </a:lstStyle>
          <a:p>
            <a:fld id="{EA168BFF-7334-4524-B060-8FA62EB200FE}" type="slidenum">
              <a:rPr lang="es-MX"/>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8"/>
          <p:cNvSpPr>
            <a:spLocks noGrp="1" noChangeArrowheads="1"/>
          </p:cNvSpPr>
          <p:nvPr>
            <p:ph type="dt" sz="half" idx="10"/>
          </p:nvPr>
        </p:nvSpPr>
        <p:spPr>
          <a:ln/>
        </p:spPr>
        <p:txBody>
          <a:bodyPr/>
          <a:lstStyle>
            <a:lvl1pPr>
              <a:defRPr/>
            </a:lvl1pPr>
          </a:lstStyle>
          <a:p>
            <a:pPr>
              <a:defRPr/>
            </a:pPr>
            <a:endParaRPr lang="es-MX"/>
          </a:p>
        </p:txBody>
      </p:sp>
      <p:sp>
        <p:nvSpPr>
          <p:cNvPr id="6" name="Rectangle 9"/>
          <p:cNvSpPr>
            <a:spLocks noGrp="1" noChangeArrowheads="1"/>
          </p:cNvSpPr>
          <p:nvPr>
            <p:ph type="ftr" sz="quarter" idx="11"/>
          </p:nvPr>
        </p:nvSpPr>
        <p:spPr>
          <a:ln/>
        </p:spPr>
        <p:txBody>
          <a:bodyPr/>
          <a:lstStyle>
            <a:lvl1pPr>
              <a:defRPr/>
            </a:lvl1pPr>
          </a:lstStyle>
          <a:p>
            <a:pPr>
              <a:defRPr/>
            </a:pPr>
            <a:endParaRPr lang="es-MX"/>
          </a:p>
        </p:txBody>
      </p:sp>
      <p:sp>
        <p:nvSpPr>
          <p:cNvPr id="7" name="Rectangle 10"/>
          <p:cNvSpPr>
            <a:spLocks noGrp="1" noChangeArrowheads="1"/>
          </p:cNvSpPr>
          <p:nvPr>
            <p:ph type="sldNum" sz="quarter" idx="12"/>
          </p:nvPr>
        </p:nvSpPr>
        <p:spPr>
          <a:ln/>
        </p:spPr>
        <p:txBody>
          <a:bodyPr/>
          <a:lstStyle>
            <a:lvl1pPr>
              <a:defRPr/>
            </a:lvl1pPr>
          </a:lstStyle>
          <a:p>
            <a:fld id="{0329015A-E9DF-4999-BA96-80B4C3B68754}" type="slidenum">
              <a:rPr lang="es-MX"/>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8"/>
          <p:cNvSpPr>
            <a:spLocks noGrp="1" noChangeArrowheads="1"/>
          </p:cNvSpPr>
          <p:nvPr>
            <p:ph type="dt" sz="half" idx="10"/>
          </p:nvPr>
        </p:nvSpPr>
        <p:spPr>
          <a:ln/>
        </p:spPr>
        <p:txBody>
          <a:bodyPr/>
          <a:lstStyle>
            <a:lvl1pPr>
              <a:defRPr/>
            </a:lvl1pPr>
          </a:lstStyle>
          <a:p>
            <a:pPr>
              <a:defRPr/>
            </a:pPr>
            <a:endParaRPr lang="es-MX"/>
          </a:p>
        </p:txBody>
      </p:sp>
      <p:sp>
        <p:nvSpPr>
          <p:cNvPr id="8" name="Rectangle 9"/>
          <p:cNvSpPr>
            <a:spLocks noGrp="1" noChangeArrowheads="1"/>
          </p:cNvSpPr>
          <p:nvPr>
            <p:ph type="ftr" sz="quarter" idx="11"/>
          </p:nvPr>
        </p:nvSpPr>
        <p:spPr>
          <a:ln/>
        </p:spPr>
        <p:txBody>
          <a:bodyPr/>
          <a:lstStyle>
            <a:lvl1pPr>
              <a:defRPr/>
            </a:lvl1pPr>
          </a:lstStyle>
          <a:p>
            <a:pPr>
              <a:defRPr/>
            </a:pPr>
            <a:endParaRPr lang="es-MX"/>
          </a:p>
        </p:txBody>
      </p:sp>
      <p:sp>
        <p:nvSpPr>
          <p:cNvPr id="9" name="Rectangle 10"/>
          <p:cNvSpPr>
            <a:spLocks noGrp="1" noChangeArrowheads="1"/>
          </p:cNvSpPr>
          <p:nvPr>
            <p:ph type="sldNum" sz="quarter" idx="12"/>
          </p:nvPr>
        </p:nvSpPr>
        <p:spPr>
          <a:ln/>
        </p:spPr>
        <p:txBody>
          <a:bodyPr/>
          <a:lstStyle>
            <a:lvl1pPr>
              <a:defRPr/>
            </a:lvl1pPr>
          </a:lstStyle>
          <a:p>
            <a:fld id="{CC867857-65F8-4624-9800-9A1D2E106D71}" type="slidenum">
              <a:rPr lang="es-MX"/>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8"/>
          <p:cNvSpPr>
            <a:spLocks noGrp="1" noChangeArrowheads="1"/>
          </p:cNvSpPr>
          <p:nvPr>
            <p:ph type="dt" sz="half" idx="10"/>
          </p:nvPr>
        </p:nvSpPr>
        <p:spPr>
          <a:ln/>
        </p:spPr>
        <p:txBody>
          <a:bodyPr/>
          <a:lstStyle>
            <a:lvl1pPr>
              <a:defRPr/>
            </a:lvl1pPr>
          </a:lstStyle>
          <a:p>
            <a:pPr>
              <a:defRPr/>
            </a:pPr>
            <a:endParaRPr lang="es-MX"/>
          </a:p>
        </p:txBody>
      </p:sp>
      <p:sp>
        <p:nvSpPr>
          <p:cNvPr id="4" name="Rectangle 9"/>
          <p:cNvSpPr>
            <a:spLocks noGrp="1" noChangeArrowheads="1"/>
          </p:cNvSpPr>
          <p:nvPr>
            <p:ph type="ftr" sz="quarter" idx="11"/>
          </p:nvPr>
        </p:nvSpPr>
        <p:spPr>
          <a:ln/>
        </p:spPr>
        <p:txBody>
          <a:bodyPr/>
          <a:lstStyle>
            <a:lvl1pPr>
              <a:defRPr/>
            </a:lvl1pPr>
          </a:lstStyle>
          <a:p>
            <a:pPr>
              <a:defRPr/>
            </a:pPr>
            <a:endParaRPr lang="es-MX"/>
          </a:p>
        </p:txBody>
      </p:sp>
      <p:sp>
        <p:nvSpPr>
          <p:cNvPr id="5" name="Rectangle 10"/>
          <p:cNvSpPr>
            <a:spLocks noGrp="1" noChangeArrowheads="1"/>
          </p:cNvSpPr>
          <p:nvPr>
            <p:ph type="sldNum" sz="quarter" idx="12"/>
          </p:nvPr>
        </p:nvSpPr>
        <p:spPr>
          <a:ln/>
        </p:spPr>
        <p:txBody>
          <a:bodyPr/>
          <a:lstStyle>
            <a:lvl1pPr>
              <a:defRPr/>
            </a:lvl1pPr>
          </a:lstStyle>
          <a:p>
            <a:fld id="{64F4103F-56A9-456A-BBC1-4F8FE456CDB3}" type="slidenum">
              <a:rPr lang="es-MX"/>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s-MX"/>
          </a:p>
        </p:txBody>
      </p:sp>
      <p:sp>
        <p:nvSpPr>
          <p:cNvPr id="3" name="Rectangle 9"/>
          <p:cNvSpPr>
            <a:spLocks noGrp="1" noChangeArrowheads="1"/>
          </p:cNvSpPr>
          <p:nvPr>
            <p:ph type="ftr" sz="quarter" idx="11"/>
          </p:nvPr>
        </p:nvSpPr>
        <p:spPr>
          <a:ln/>
        </p:spPr>
        <p:txBody>
          <a:bodyPr/>
          <a:lstStyle>
            <a:lvl1pPr>
              <a:defRPr/>
            </a:lvl1pPr>
          </a:lstStyle>
          <a:p>
            <a:pPr>
              <a:defRPr/>
            </a:pPr>
            <a:endParaRPr lang="es-MX"/>
          </a:p>
        </p:txBody>
      </p:sp>
      <p:sp>
        <p:nvSpPr>
          <p:cNvPr id="4" name="Rectangle 10"/>
          <p:cNvSpPr>
            <a:spLocks noGrp="1" noChangeArrowheads="1"/>
          </p:cNvSpPr>
          <p:nvPr>
            <p:ph type="sldNum" sz="quarter" idx="12"/>
          </p:nvPr>
        </p:nvSpPr>
        <p:spPr>
          <a:ln/>
        </p:spPr>
        <p:txBody>
          <a:bodyPr/>
          <a:lstStyle>
            <a:lvl1pPr>
              <a:defRPr/>
            </a:lvl1pPr>
          </a:lstStyle>
          <a:p>
            <a:fld id="{609F1150-F025-40A1-8C0E-A093890BB6AB}" type="slidenum">
              <a:rPr lang="es-MX"/>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MX"/>
          </a:p>
        </p:txBody>
      </p:sp>
      <p:sp>
        <p:nvSpPr>
          <p:cNvPr id="6" name="Rectangle 9"/>
          <p:cNvSpPr>
            <a:spLocks noGrp="1" noChangeArrowheads="1"/>
          </p:cNvSpPr>
          <p:nvPr>
            <p:ph type="ftr" sz="quarter" idx="11"/>
          </p:nvPr>
        </p:nvSpPr>
        <p:spPr>
          <a:ln/>
        </p:spPr>
        <p:txBody>
          <a:bodyPr/>
          <a:lstStyle>
            <a:lvl1pPr>
              <a:defRPr/>
            </a:lvl1pPr>
          </a:lstStyle>
          <a:p>
            <a:pPr>
              <a:defRPr/>
            </a:pPr>
            <a:endParaRPr lang="es-MX"/>
          </a:p>
        </p:txBody>
      </p:sp>
      <p:sp>
        <p:nvSpPr>
          <p:cNvPr id="7" name="Rectangle 10"/>
          <p:cNvSpPr>
            <a:spLocks noGrp="1" noChangeArrowheads="1"/>
          </p:cNvSpPr>
          <p:nvPr>
            <p:ph type="sldNum" sz="quarter" idx="12"/>
          </p:nvPr>
        </p:nvSpPr>
        <p:spPr>
          <a:ln/>
        </p:spPr>
        <p:txBody>
          <a:bodyPr/>
          <a:lstStyle>
            <a:lvl1pPr>
              <a:defRPr/>
            </a:lvl1pPr>
          </a:lstStyle>
          <a:p>
            <a:fld id="{2DD5691C-32EC-415A-9C86-A5A11EA90AD1}" type="slidenum">
              <a:rPr lang="es-MX"/>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MX"/>
          </a:p>
        </p:txBody>
      </p:sp>
      <p:sp>
        <p:nvSpPr>
          <p:cNvPr id="6" name="Rectangle 9"/>
          <p:cNvSpPr>
            <a:spLocks noGrp="1" noChangeArrowheads="1"/>
          </p:cNvSpPr>
          <p:nvPr>
            <p:ph type="ftr" sz="quarter" idx="11"/>
          </p:nvPr>
        </p:nvSpPr>
        <p:spPr>
          <a:ln/>
        </p:spPr>
        <p:txBody>
          <a:bodyPr/>
          <a:lstStyle>
            <a:lvl1pPr>
              <a:defRPr/>
            </a:lvl1pPr>
          </a:lstStyle>
          <a:p>
            <a:pPr>
              <a:defRPr/>
            </a:pPr>
            <a:endParaRPr lang="es-MX"/>
          </a:p>
        </p:txBody>
      </p:sp>
      <p:sp>
        <p:nvSpPr>
          <p:cNvPr id="7" name="Rectangle 10"/>
          <p:cNvSpPr>
            <a:spLocks noGrp="1" noChangeArrowheads="1"/>
          </p:cNvSpPr>
          <p:nvPr>
            <p:ph type="sldNum" sz="quarter" idx="12"/>
          </p:nvPr>
        </p:nvSpPr>
        <p:spPr>
          <a:ln/>
        </p:spPr>
        <p:txBody>
          <a:bodyPr/>
          <a:lstStyle>
            <a:lvl1pPr>
              <a:defRPr/>
            </a:lvl1pPr>
          </a:lstStyle>
          <a:p>
            <a:fld id="{0D6CC3B3-BC7B-4C19-A548-5E4108AA5E31}" type="slidenum">
              <a:rPr lang="es-MX"/>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8"/>
          <p:cNvSpPr>
            <a:spLocks noGrp="1" noChangeArrowheads="1"/>
          </p:cNvSpPr>
          <p:nvPr>
            <p:ph type="dt" sz="half" idx="10"/>
          </p:nvPr>
        </p:nvSpPr>
        <p:spPr>
          <a:ln/>
        </p:spPr>
        <p:txBody>
          <a:bodyPr/>
          <a:lstStyle>
            <a:lvl1pPr>
              <a:defRPr/>
            </a:lvl1pPr>
          </a:lstStyle>
          <a:p>
            <a:pPr>
              <a:defRPr/>
            </a:pPr>
            <a:endParaRPr lang="es-MX"/>
          </a:p>
        </p:txBody>
      </p:sp>
      <p:sp>
        <p:nvSpPr>
          <p:cNvPr id="5" name="Rectangle 9"/>
          <p:cNvSpPr>
            <a:spLocks noGrp="1" noChangeArrowheads="1"/>
          </p:cNvSpPr>
          <p:nvPr>
            <p:ph type="ftr" sz="quarter" idx="11"/>
          </p:nvPr>
        </p:nvSpPr>
        <p:spPr>
          <a:ln/>
        </p:spPr>
        <p:txBody>
          <a:bodyPr/>
          <a:lstStyle>
            <a:lvl1pPr>
              <a:defRPr/>
            </a:lvl1pPr>
          </a:lstStyle>
          <a:p>
            <a:pPr>
              <a:defRPr/>
            </a:pPr>
            <a:endParaRPr lang="es-MX"/>
          </a:p>
        </p:txBody>
      </p:sp>
      <p:sp>
        <p:nvSpPr>
          <p:cNvPr id="6" name="Rectangle 10"/>
          <p:cNvSpPr>
            <a:spLocks noGrp="1" noChangeArrowheads="1"/>
          </p:cNvSpPr>
          <p:nvPr>
            <p:ph type="sldNum" sz="quarter" idx="12"/>
          </p:nvPr>
        </p:nvSpPr>
        <p:spPr>
          <a:ln/>
        </p:spPr>
        <p:txBody>
          <a:bodyPr/>
          <a:lstStyle>
            <a:lvl1pPr>
              <a:defRPr/>
            </a:lvl1pPr>
          </a:lstStyle>
          <a:p>
            <a:fld id="{2722B1C7-C32D-491F-9835-10D9D954E90D}" type="slidenum">
              <a:rPr lang="es-MX"/>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8686800" cy="6096000"/>
            <a:chOff x="0" y="96"/>
            <a:chExt cx="5472" cy="3840"/>
          </a:xfrm>
        </p:grpSpPr>
        <p:sp>
          <p:nvSpPr>
            <p:cNvPr id="1032"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s-ES" sz="2400">
                <a:latin typeface="Times New Roman" panose="02020603050405020304" pitchFamily="18" charset="0"/>
              </a:endParaRPr>
            </a:p>
          </p:txBody>
        </p:sp>
        <p:sp>
          <p:nvSpPr>
            <p:cNvPr id="1033" name="AutoShape 4"/>
            <p:cNvSpPr>
              <a:spLocks noChangeArrowheads="1"/>
            </p:cNvSpPr>
            <p:nvPr/>
          </p:nvSpPr>
          <p:spPr bwMode="blackWhite">
            <a:xfrm>
              <a:off x="0" y="96"/>
              <a:ext cx="5376" cy="768"/>
            </a:xfrm>
            <a:custGeom>
              <a:avLst/>
              <a:gdLst>
                <a:gd name="T0" fmla="*/ 0 w 7000"/>
                <a:gd name="T1" fmla="*/ 0 h 1000"/>
                <a:gd name="T2" fmla="*/ 2261 w 7000"/>
                <a:gd name="T3" fmla="*/ 0 h 1000"/>
                <a:gd name="T4" fmla="*/ 2435 w 7000"/>
                <a:gd name="T5" fmla="*/ 174 h 1000"/>
                <a:gd name="T6" fmla="*/ 2262 w 7000"/>
                <a:gd name="T7" fmla="*/ 348 h 1000"/>
                <a:gd name="T8" fmla="*/ 0 w 7000"/>
                <a:gd name="T9" fmla="*/ 348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chemeClr val="folHlink"/>
            </a:solidFill>
            <a:ln w="9525">
              <a:noFill/>
              <a:miter lim="800000"/>
              <a:headEnd/>
              <a:tailEnd/>
            </a:ln>
          </p:spPr>
          <p:txBody>
            <a:bodyPr/>
            <a:lstStyle/>
            <a:p>
              <a:endParaRPr lang="es-ES"/>
            </a:p>
          </p:txBody>
        </p:sp>
        <p:sp>
          <p:nvSpPr>
            <p:cNvPr id="1034" name="Line 5"/>
            <p:cNvSpPr>
              <a:spLocks noChangeShapeType="1"/>
            </p:cNvSpPr>
            <p:nvPr/>
          </p:nvSpPr>
          <p:spPr bwMode="auto">
            <a:xfrm>
              <a:off x="0" y="768"/>
              <a:ext cx="5088" cy="0"/>
            </a:xfrm>
            <a:prstGeom prst="line">
              <a:avLst/>
            </a:prstGeom>
            <a:noFill/>
            <a:ln w="38100">
              <a:solidFill>
                <a:schemeClr val="bg1"/>
              </a:solidFill>
              <a:round/>
              <a:headEnd/>
              <a:tailEnd/>
            </a:ln>
          </p:spPr>
          <p:txBody>
            <a:bodyPr/>
            <a:lstStyle/>
            <a:p>
              <a:endParaRPr lang="es-ES"/>
            </a:p>
          </p:txBody>
        </p:sp>
      </p:grpSp>
      <p:sp>
        <p:nvSpPr>
          <p:cNvPr id="1027"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MX"/>
              <a:t>Haga clic para cambiar el estilo de título	</a:t>
            </a:r>
          </a:p>
        </p:txBody>
      </p:sp>
      <p:sp>
        <p:nvSpPr>
          <p:cNvPr id="1028"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MX"/>
              <a:t>Haga clic para modificar el estilo de texto del patrón</a:t>
            </a:r>
          </a:p>
          <a:p>
            <a:pPr lvl="1"/>
            <a:r>
              <a:rPr lang="es-MX"/>
              <a:t>Segundo nivel</a:t>
            </a:r>
          </a:p>
          <a:p>
            <a:pPr lvl="2"/>
            <a:r>
              <a:rPr lang="es-MX"/>
              <a:t>Tercer nivel</a:t>
            </a:r>
          </a:p>
          <a:p>
            <a:pPr lvl="3"/>
            <a:r>
              <a:rPr lang="es-MX"/>
              <a:t>Cuarto nivel</a:t>
            </a:r>
          </a:p>
          <a:p>
            <a:pPr lvl="4"/>
            <a:r>
              <a:rPr lang="es-MX"/>
              <a:t>Quinto nivel</a:t>
            </a:r>
          </a:p>
        </p:txBody>
      </p:sp>
      <p:sp>
        <p:nvSpPr>
          <p:cNvPr id="10248"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s-MX"/>
          </a:p>
        </p:txBody>
      </p:sp>
      <p:sp>
        <p:nvSpPr>
          <p:cNvPr id="10249"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s-MX"/>
          </a:p>
        </p:txBody>
      </p:sp>
      <p:sp>
        <p:nvSpPr>
          <p:cNvPr id="10250"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66EC6A28-46CA-4EDE-9959-40C3B0A1AC0A}" type="slidenum">
              <a:rPr lang="es-MX"/>
              <a:pPr/>
              <a:t>‹Nº›</a:t>
            </a:fld>
            <a:endParaRPr lang="es-MX"/>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build="p">
        <p:tmplLst>
          <p:tmpl lvl="1">
            <p:tnLst>
              <p:par>
                <p:cTn presetID="1" presetClass="entr" presetSubtype="0" fill="hold" nodeType="clickEffect">
                  <p:stCondLst>
                    <p:cond delay="0"/>
                  </p:stCondLst>
                  <p:childTnLst>
                    <p:set>
                      <p:cBhvr>
                        <p:cTn dur="1" fill="hold">
                          <p:stCondLst>
                            <p:cond delay="0"/>
                          </p:stCondLst>
                        </p:cTn>
                        <p:tgtEl>
                          <p:spTgt spid="1028"/>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8"/>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decalogo-janohalire.blogspot.com/p/escuela-sabatica.html" TargetMode="External"/><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hyperlink" Target="https://es.slideshare.net/ahalirecc" TargetMode="External"/><Relationship Id="rId5" Type="http://schemas.openxmlformats.org/officeDocument/2006/relationships/hyperlink" Target="https://www.recursos-biblicos.com/2014/04/resumen-de-la-leccion-de-escuela-sabatica-para-segundo-trimestre-2014.html" TargetMode="External"/><Relationship Id="rId4" Type="http://schemas.openxmlformats.org/officeDocument/2006/relationships/hyperlink" Target="http://www.recursos-biblico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2 CuadroTexto"/>
          <p:cNvSpPr txBox="1">
            <a:spLocks noChangeArrowheads="1"/>
          </p:cNvSpPr>
          <p:nvPr/>
        </p:nvSpPr>
        <p:spPr bwMode="auto">
          <a:xfrm>
            <a:off x="4857750" y="285750"/>
            <a:ext cx="2520950" cy="304800"/>
          </a:xfrm>
          <a:prstGeom prst="rect">
            <a:avLst/>
          </a:prstGeom>
          <a:noFill/>
          <a:ln w="9525">
            <a:noFill/>
            <a:miter lim="800000"/>
            <a:headEnd/>
            <a:tailEnd/>
          </a:ln>
        </p:spPr>
        <p:txBody>
          <a:bodyPr>
            <a:spAutoFit/>
          </a:bodyPr>
          <a:lstStyle/>
          <a:p>
            <a:pPr algn="r" eaLnBrk="1" hangingPunct="1"/>
            <a:r>
              <a:rPr lang="es-ES" sz="1400" dirty="0">
                <a:solidFill>
                  <a:srgbClr val="E8E8FA"/>
                </a:solidFill>
              </a:rPr>
              <a:t>25 de julio 2026</a:t>
            </a:r>
          </a:p>
        </p:txBody>
      </p:sp>
      <p:sp>
        <p:nvSpPr>
          <p:cNvPr id="2052" name="Text Box 8"/>
          <p:cNvSpPr txBox="1">
            <a:spLocks noChangeArrowheads="1"/>
          </p:cNvSpPr>
          <p:nvPr/>
        </p:nvSpPr>
        <p:spPr bwMode="auto">
          <a:xfrm>
            <a:off x="323850" y="663575"/>
            <a:ext cx="7734300" cy="646331"/>
          </a:xfrm>
          <a:prstGeom prst="rect">
            <a:avLst/>
          </a:prstGeom>
          <a:noFill/>
          <a:ln w="9525">
            <a:noFill/>
            <a:miter lim="800000"/>
            <a:headEnd/>
            <a:tailEnd/>
          </a:ln>
        </p:spPr>
        <p:txBody>
          <a:bodyPr>
            <a:spAutoFit/>
          </a:bodyPr>
          <a:lstStyle/>
          <a:p>
            <a:pPr eaLnBrk="1" hangingPunct="1"/>
            <a:r>
              <a:rPr lang="es-MX" dirty="0">
                <a:solidFill>
                  <a:schemeClr val="bg1"/>
                </a:solidFill>
                <a:latin typeface="Arial Black" pitchFamily="34" charset="0"/>
              </a:rPr>
              <a:t>EL PECADO EN LA IGLESIA</a:t>
            </a:r>
          </a:p>
          <a:p>
            <a:pPr eaLnBrk="1" hangingPunct="1"/>
            <a:endParaRPr lang="es-MX" dirty="0">
              <a:solidFill>
                <a:schemeClr val="bg1"/>
              </a:solidFill>
              <a:latin typeface="Arial Black" pitchFamily="34" charset="0"/>
            </a:endParaRPr>
          </a:p>
        </p:txBody>
      </p:sp>
      <p:sp>
        <p:nvSpPr>
          <p:cNvPr id="2053" name="Text Box 10"/>
          <p:cNvSpPr txBox="1">
            <a:spLocks noChangeArrowheads="1"/>
          </p:cNvSpPr>
          <p:nvPr/>
        </p:nvSpPr>
        <p:spPr bwMode="auto">
          <a:xfrm>
            <a:off x="1692275" y="5768975"/>
            <a:ext cx="6365875" cy="400110"/>
          </a:xfrm>
          <a:prstGeom prst="rect">
            <a:avLst/>
          </a:prstGeom>
          <a:noFill/>
          <a:ln w="9525">
            <a:noFill/>
            <a:miter lim="800000"/>
            <a:headEnd/>
            <a:tailEnd/>
          </a:ln>
        </p:spPr>
        <p:txBody>
          <a:bodyPr wrap="square">
            <a:spAutoFit/>
          </a:bodyPr>
          <a:lstStyle/>
          <a:p>
            <a:pPr algn="just" eaLnBrk="1" hangingPunct="1"/>
            <a:r>
              <a:rPr lang="es-MX" sz="2000" dirty="0">
                <a:solidFill>
                  <a:srgbClr val="F2021F"/>
                </a:solidFill>
                <a:latin typeface="Arial Black" pitchFamily="34" charset="0"/>
              </a:rPr>
              <a:t>TEXTO CLAVE:</a:t>
            </a:r>
            <a:r>
              <a:rPr lang="es-MX" sz="2000" dirty="0">
                <a:solidFill>
                  <a:schemeClr val="folHlink"/>
                </a:solidFill>
                <a:latin typeface="Arial Black" pitchFamily="34" charset="0"/>
              </a:rPr>
              <a:t> </a:t>
            </a:r>
            <a:r>
              <a:rPr lang="es-MX" sz="2000" dirty="0">
                <a:solidFill>
                  <a:schemeClr val="accent2">
                    <a:lumMod val="25000"/>
                  </a:schemeClr>
                </a:solidFill>
                <a:latin typeface="Arial Black" pitchFamily="34" charset="0"/>
              </a:rPr>
              <a:t>1 Corintios 6:19 - 20</a:t>
            </a:r>
          </a:p>
        </p:txBody>
      </p:sp>
      <p:sp>
        <p:nvSpPr>
          <p:cNvPr id="2054" name="Rectangle 11"/>
          <p:cNvSpPr>
            <a:spLocks noChangeArrowheads="1"/>
          </p:cNvSpPr>
          <p:nvPr/>
        </p:nvSpPr>
        <p:spPr bwMode="auto">
          <a:xfrm>
            <a:off x="2044700" y="6381750"/>
            <a:ext cx="5165725" cy="304800"/>
          </a:xfrm>
          <a:prstGeom prst="rect">
            <a:avLst/>
          </a:prstGeom>
          <a:noFill/>
          <a:ln w="9525">
            <a:noFill/>
            <a:miter lim="800000"/>
            <a:headEnd/>
            <a:tailEnd/>
          </a:ln>
        </p:spPr>
        <p:txBody>
          <a:bodyPr>
            <a:spAutoFit/>
          </a:bodyPr>
          <a:lstStyle/>
          <a:p>
            <a:pPr algn="ctr" eaLnBrk="1" hangingPunct="1"/>
            <a:r>
              <a:rPr lang="es-ES" sz="1400" b="1" dirty="0">
                <a:solidFill>
                  <a:schemeClr val="bg2"/>
                </a:solidFill>
              </a:rPr>
              <a:t>Escuela Sabática – 3° Trimestre de 2026</a:t>
            </a:r>
            <a:endParaRPr lang="es-MX" sz="1400" b="1" dirty="0">
              <a:solidFill>
                <a:schemeClr val="bg2"/>
              </a:solidFill>
            </a:endParaRPr>
          </a:p>
        </p:txBody>
      </p:sp>
      <p:sp>
        <p:nvSpPr>
          <p:cNvPr id="2055" name="Rectangle 9"/>
          <p:cNvSpPr>
            <a:spLocks noChangeArrowheads="1"/>
          </p:cNvSpPr>
          <p:nvPr/>
        </p:nvSpPr>
        <p:spPr bwMode="auto">
          <a:xfrm>
            <a:off x="323850" y="260350"/>
            <a:ext cx="1584325" cy="369332"/>
          </a:xfrm>
          <a:prstGeom prst="rect">
            <a:avLst/>
          </a:prstGeom>
          <a:noFill/>
          <a:ln w="9525">
            <a:noFill/>
            <a:miter lim="800000"/>
            <a:headEnd/>
            <a:tailEnd/>
          </a:ln>
        </p:spPr>
        <p:txBody>
          <a:bodyPr>
            <a:spAutoFit/>
          </a:bodyPr>
          <a:lstStyle/>
          <a:p>
            <a:pPr eaLnBrk="1" hangingPunct="1"/>
            <a:r>
              <a:rPr lang="es-ES" dirty="0">
                <a:solidFill>
                  <a:srgbClr val="F2021F"/>
                </a:solidFill>
                <a:latin typeface="Arial Black" pitchFamily="34" charset="0"/>
              </a:rPr>
              <a:t>Lección 4</a:t>
            </a:r>
            <a:endParaRPr lang="es-MX" dirty="0">
              <a:solidFill>
                <a:srgbClr val="FFFF07"/>
              </a:solidFill>
            </a:endParaRPr>
          </a:p>
        </p:txBody>
      </p:sp>
      <p:pic>
        <p:nvPicPr>
          <p:cNvPr id="2" name="Imagen 1">
            <a:extLst>
              <a:ext uri="{FF2B5EF4-FFF2-40B4-BE49-F238E27FC236}">
                <a16:creationId xmlns:a16="http://schemas.microsoft.com/office/drawing/2014/main" id="{30692D2D-7E4D-446D-AA69-32BCAE1F71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782992" y="1704874"/>
            <a:ext cx="3578007" cy="39291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4294967295"/>
          </p:nvPr>
        </p:nvSpPr>
        <p:spPr>
          <a:xfrm>
            <a:off x="3625851" y="2561531"/>
            <a:ext cx="4857750" cy="3348955"/>
          </a:xfrm>
        </p:spPr>
        <p:txBody>
          <a:bodyPr/>
          <a:lstStyle/>
          <a:p>
            <a:pPr eaLnBrk="1" hangingPunct="1">
              <a:lnSpc>
                <a:spcPct val="90000"/>
              </a:lnSpc>
            </a:pPr>
            <a:r>
              <a:rPr lang="es-MX" sz="2400" b="1" dirty="0">
                <a:solidFill>
                  <a:schemeClr val="accent2">
                    <a:lumMod val="25000"/>
                  </a:schemeClr>
                </a:solidFill>
              </a:rPr>
              <a:t>SABER: Entender los consejos de Dios para la vida santa. </a:t>
            </a:r>
          </a:p>
          <a:p>
            <a:pPr eaLnBrk="1" hangingPunct="1">
              <a:lnSpc>
                <a:spcPct val="90000"/>
              </a:lnSpc>
            </a:pPr>
            <a:r>
              <a:rPr lang="es-MX" sz="2400" b="1" dirty="0">
                <a:solidFill>
                  <a:schemeClr val="accent2">
                    <a:lumMod val="25000"/>
                  </a:schemeClr>
                </a:solidFill>
              </a:rPr>
              <a:t>SENTIR: El deseo de obedecer los consejos de Dios.</a:t>
            </a:r>
          </a:p>
          <a:p>
            <a:pPr eaLnBrk="1" hangingPunct="1">
              <a:lnSpc>
                <a:spcPct val="90000"/>
              </a:lnSpc>
            </a:pPr>
            <a:r>
              <a:rPr lang="es-MX" sz="2400" b="1" dirty="0">
                <a:solidFill>
                  <a:schemeClr val="accent2">
                    <a:lumMod val="25000"/>
                  </a:schemeClr>
                </a:solidFill>
              </a:rPr>
              <a:t>HACER: La decisión de aplicar a la vida los principios divinos.</a:t>
            </a:r>
          </a:p>
        </p:txBody>
      </p:sp>
      <p:sp>
        <p:nvSpPr>
          <p:cNvPr id="21507" name="5 CuadroTexto"/>
          <p:cNvSpPr txBox="1">
            <a:spLocks noChangeArrowheads="1"/>
          </p:cNvSpPr>
          <p:nvPr/>
        </p:nvSpPr>
        <p:spPr bwMode="auto">
          <a:xfrm>
            <a:off x="468313" y="1484313"/>
            <a:ext cx="8015288" cy="1015663"/>
          </a:xfrm>
          <a:prstGeom prst="rect">
            <a:avLst/>
          </a:prstGeom>
          <a:noFill/>
          <a:ln w="9525">
            <a:noFill/>
            <a:miter lim="800000"/>
            <a:headEnd/>
            <a:tailEnd/>
          </a:ln>
        </p:spPr>
        <p:txBody>
          <a:bodyPr wrap="square">
            <a:spAutoFit/>
          </a:bodyPr>
          <a:lstStyle/>
          <a:p>
            <a:pPr eaLnBrk="1" hangingPunct="1"/>
            <a:r>
              <a:rPr lang="es-ES" sz="2000" dirty="0">
                <a:solidFill>
                  <a:schemeClr val="accent2">
                    <a:lumMod val="25000"/>
                  </a:schemeClr>
                </a:solidFill>
                <a:latin typeface="Arial Black" pitchFamily="34" charset="0"/>
              </a:rPr>
              <a:t>Aprendamos a ser, un discípulo que anda dentro de los consejos de su Padre celestial. </a:t>
            </a:r>
          </a:p>
          <a:p>
            <a:pPr eaLnBrk="1" hangingPunct="1"/>
            <a:r>
              <a:rPr lang="es-ES" sz="2000" u="sng" dirty="0">
                <a:solidFill>
                  <a:schemeClr val="accent2">
                    <a:lumMod val="25000"/>
                  </a:schemeClr>
                </a:solidFill>
                <a:latin typeface="Arial Black" pitchFamily="34" charset="0"/>
              </a:rPr>
              <a:t>APRENDIZAJE  POR  NIVELES</a:t>
            </a:r>
            <a:r>
              <a:rPr lang="es-ES" sz="2000" dirty="0">
                <a:solidFill>
                  <a:schemeClr val="accent2">
                    <a:lumMod val="25000"/>
                  </a:schemeClr>
                </a:solidFill>
                <a:latin typeface="Arial Black" pitchFamily="34" charset="0"/>
              </a:rPr>
              <a:t>:</a:t>
            </a:r>
            <a:endParaRPr lang="es-ES" dirty="0">
              <a:solidFill>
                <a:schemeClr val="accent2">
                  <a:lumMod val="25000"/>
                </a:schemeClr>
              </a:solidFill>
              <a:latin typeface="Arial Black" pitchFamily="34" charset="0"/>
            </a:endParaRPr>
          </a:p>
        </p:txBody>
      </p:sp>
      <p:pic>
        <p:nvPicPr>
          <p:cNvPr id="21508" name="7 Imagen" descr="jesus0090.jpg"/>
          <p:cNvPicPr>
            <a:picLocks noChangeAspect="1"/>
          </p:cNvPicPr>
          <p:nvPr/>
        </p:nvPicPr>
        <p:blipFill>
          <a:blip r:embed="rId2"/>
          <a:srcRect/>
          <a:stretch>
            <a:fillRect/>
          </a:stretch>
        </p:blipFill>
        <p:spPr bwMode="auto">
          <a:xfrm>
            <a:off x="611188" y="3068638"/>
            <a:ext cx="2784475" cy="2087562"/>
          </a:xfrm>
          <a:prstGeom prst="rect">
            <a:avLst/>
          </a:prstGeom>
          <a:noFill/>
          <a:ln w="9525">
            <a:noFill/>
            <a:miter lim="800000"/>
            <a:headEnd/>
            <a:tailEnd/>
          </a:ln>
        </p:spPr>
      </p:pic>
      <p:sp>
        <p:nvSpPr>
          <p:cNvPr id="21509" name="Rectangle 2"/>
          <p:cNvSpPr txBox="1">
            <a:spLocks noChangeArrowheads="1"/>
          </p:cNvSpPr>
          <p:nvPr/>
        </p:nvSpPr>
        <p:spPr bwMode="auto">
          <a:xfrm>
            <a:off x="250825" y="133495"/>
            <a:ext cx="8015288" cy="914400"/>
          </a:xfrm>
          <a:prstGeom prst="rect">
            <a:avLst/>
          </a:prstGeom>
          <a:noFill/>
          <a:ln w="9525">
            <a:noFill/>
            <a:miter lim="800000"/>
            <a:headEnd/>
            <a:tailEnd/>
          </a:ln>
        </p:spPr>
        <p:txBody>
          <a:bodyPr anchor="ctr"/>
          <a:lstStyle/>
          <a:p>
            <a:pPr marL="354013" indent="-354013" eaLnBrk="1" hangingPunct="1">
              <a:spcAft>
                <a:spcPts val="600"/>
              </a:spcAft>
            </a:pPr>
            <a:r>
              <a:rPr lang="es-MX" sz="2800" b="1" dirty="0">
                <a:solidFill>
                  <a:srgbClr val="F2021F"/>
                </a:solidFill>
                <a:latin typeface="Tahoma" pitchFamily="34" charset="0"/>
              </a:rPr>
              <a:t>I. OBJETIVO: </a:t>
            </a:r>
            <a:r>
              <a:rPr lang="es-MX" sz="2400" b="1" dirty="0">
                <a:solidFill>
                  <a:schemeClr val="bg1"/>
                </a:solidFill>
                <a:latin typeface="Tahoma" pitchFamily="34" charset="0"/>
              </a:rPr>
              <a:t>¿Qué enseñar y aprender?</a:t>
            </a:r>
            <a:endParaRPr lang="es-MX" sz="24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CuadroTexto"/>
          <p:cNvSpPr txBox="1">
            <a:spLocks noChangeArrowheads="1"/>
          </p:cNvSpPr>
          <p:nvPr/>
        </p:nvSpPr>
        <p:spPr bwMode="auto">
          <a:xfrm>
            <a:off x="468313" y="1373188"/>
            <a:ext cx="7613650" cy="830997"/>
          </a:xfrm>
          <a:prstGeom prst="rect">
            <a:avLst/>
          </a:prstGeom>
          <a:noFill/>
          <a:ln w="9525">
            <a:noFill/>
            <a:miter lim="800000"/>
            <a:headEnd/>
            <a:tailEnd/>
          </a:ln>
        </p:spPr>
        <p:txBody>
          <a:bodyPr>
            <a:spAutoFit/>
          </a:bodyPr>
          <a:lstStyle/>
          <a:p>
            <a:pPr eaLnBrk="1" hangingPunct="1"/>
            <a:r>
              <a:rPr lang="es-ES" sz="2400" b="1" dirty="0">
                <a:solidFill>
                  <a:srgbClr val="CC6600"/>
                </a:solidFill>
              </a:rPr>
              <a:t>Con preguntas motivadoras, presentando necesidades y casos de la vida:</a:t>
            </a:r>
            <a:endParaRPr lang="es-ES" sz="2400" b="1" dirty="0">
              <a:solidFill>
                <a:srgbClr val="CC6600"/>
              </a:solidFill>
              <a:latin typeface="Arial Black" pitchFamily="34" charset="0"/>
            </a:endParaRPr>
          </a:p>
        </p:txBody>
      </p:sp>
      <p:pic>
        <p:nvPicPr>
          <p:cNvPr id="4099" name="Picture 2" descr="H:\Interrogante.5.jpg"/>
          <p:cNvPicPr>
            <a:picLocks noChangeAspect="1" noChangeArrowheads="1"/>
          </p:cNvPicPr>
          <p:nvPr/>
        </p:nvPicPr>
        <p:blipFill>
          <a:blip r:embed="rId3"/>
          <a:srcRect/>
          <a:stretch>
            <a:fillRect/>
          </a:stretch>
        </p:blipFill>
        <p:spPr bwMode="auto">
          <a:xfrm>
            <a:off x="515938" y="2817813"/>
            <a:ext cx="2616200" cy="1781175"/>
          </a:xfrm>
          <a:prstGeom prst="rect">
            <a:avLst/>
          </a:prstGeom>
          <a:noFill/>
          <a:ln w="9525">
            <a:noFill/>
            <a:miter lim="800000"/>
            <a:headEnd/>
            <a:tailEnd/>
          </a:ln>
        </p:spPr>
      </p:pic>
      <p:sp>
        <p:nvSpPr>
          <p:cNvPr id="4100" name="Rectangle 2"/>
          <p:cNvSpPr>
            <a:spLocks noGrp="1" noChangeArrowheads="1"/>
          </p:cNvSpPr>
          <p:nvPr>
            <p:ph type="title"/>
          </p:nvPr>
        </p:nvSpPr>
        <p:spPr>
          <a:xfrm>
            <a:off x="195263" y="260350"/>
            <a:ext cx="8015287" cy="914400"/>
          </a:xfrm>
        </p:spPr>
        <p:txBody>
          <a:bodyPr/>
          <a:lstStyle/>
          <a:p>
            <a:pPr eaLnBrk="1" hangingPunct="1"/>
            <a:r>
              <a:rPr lang="es-MX" sz="2800" b="1">
                <a:solidFill>
                  <a:srgbClr val="FF0000"/>
                </a:solidFill>
                <a:latin typeface="Tahoma" pitchFamily="34" charset="0"/>
              </a:rPr>
              <a:t>II.</a:t>
            </a:r>
            <a:r>
              <a:rPr lang="es-MX" sz="2800" b="1">
                <a:latin typeface="Tahoma" pitchFamily="34" charset="0"/>
              </a:rPr>
              <a:t> </a:t>
            </a:r>
            <a:r>
              <a:rPr lang="es-MX" sz="2800" b="1">
                <a:solidFill>
                  <a:srgbClr val="F2021F"/>
                </a:solidFill>
                <a:latin typeface="Tahoma" pitchFamily="34" charset="0"/>
              </a:rPr>
              <a:t>MOTIVAR: </a:t>
            </a:r>
            <a:r>
              <a:rPr lang="es-MX" sz="2400" b="1">
                <a:solidFill>
                  <a:srgbClr val="FFFFCC"/>
                </a:solidFill>
              </a:rPr>
              <a:t>¿Cómo motivar y cómo enseñar?</a:t>
            </a:r>
            <a:r>
              <a:rPr lang="es-MX" sz="2400" b="1">
                <a:solidFill>
                  <a:srgbClr val="F2021F"/>
                </a:solidFill>
                <a:latin typeface="Tahoma" pitchFamily="34" charset="0"/>
              </a:rPr>
              <a:t> </a:t>
            </a:r>
            <a:endParaRPr lang="es-MX" sz="2400" b="1" dirty="0">
              <a:solidFill>
                <a:srgbClr val="CAE2FF"/>
              </a:solidFill>
              <a:latin typeface="Tahoma" pitchFamily="34" charset="0"/>
            </a:endParaRPr>
          </a:p>
        </p:txBody>
      </p:sp>
      <p:sp>
        <p:nvSpPr>
          <p:cNvPr id="4101" name="Rectangle 3"/>
          <p:cNvSpPr>
            <a:spLocks noGrp="1" noChangeArrowheads="1"/>
          </p:cNvSpPr>
          <p:nvPr>
            <p:ph type="body" idx="1"/>
          </p:nvPr>
        </p:nvSpPr>
        <p:spPr>
          <a:xfrm>
            <a:off x="2483769" y="2492374"/>
            <a:ext cx="5904656" cy="3528913"/>
          </a:xfrm>
        </p:spPr>
        <p:txBody>
          <a:bodyPr/>
          <a:lstStyle/>
          <a:p>
            <a:pPr eaLnBrk="1" hangingPunct="1">
              <a:lnSpc>
                <a:spcPct val="90000"/>
              </a:lnSpc>
            </a:pPr>
            <a:r>
              <a:rPr lang="es-MX" sz="2400" b="1" dirty="0">
                <a:solidFill>
                  <a:schemeClr val="accent2">
                    <a:lumMod val="25000"/>
                  </a:schemeClr>
                </a:solidFill>
              </a:rPr>
              <a:t>¿Escándalos sexuales requieren disciplina eclesiástica?</a:t>
            </a:r>
          </a:p>
          <a:p>
            <a:pPr eaLnBrk="1" hangingPunct="1">
              <a:lnSpc>
                <a:spcPct val="90000"/>
              </a:lnSpc>
            </a:pPr>
            <a:endParaRPr lang="es-MX" sz="2400" b="1" dirty="0">
              <a:solidFill>
                <a:schemeClr val="accent2">
                  <a:lumMod val="25000"/>
                </a:schemeClr>
              </a:solidFill>
            </a:endParaRPr>
          </a:p>
          <a:p>
            <a:pPr eaLnBrk="1" hangingPunct="1">
              <a:lnSpc>
                <a:spcPct val="90000"/>
              </a:lnSpc>
            </a:pPr>
            <a:r>
              <a:rPr lang="es-MX" sz="2400" b="1" dirty="0">
                <a:solidFill>
                  <a:schemeClr val="accent2">
                    <a:lumMod val="25000"/>
                  </a:schemeClr>
                </a:solidFill>
              </a:rPr>
              <a:t>¿En qué casos no deben acudir a autoridades del estado?</a:t>
            </a:r>
          </a:p>
          <a:p>
            <a:pPr marL="0" indent="0" eaLnBrk="1" hangingPunct="1">
              <a:lnSpc>
                <a:spcPct val="90000"/>
              </a:lnSpc>
              <a:buNone/>
            </a:pPr>
            <a:endParaRPr lang="es-MX" sz="2400" b="1" dirty="0">
              <a:solidFill>
                <a:schemeClr val="accent2">
                  <a:lumMod val="25000"/>
                </a:schemeClr>
              </a:solidFill>
            </a:endParaRPr>
          </a:p>
          <a:p>
            <a:pPr eaLnBrk="1" hangingPunct="1">
              <a:lnSpc>
                <a:spcPct val="90000"/>
              </a:lnSpc>
            </a:pPr>
            <a:r>
              <a:rPr lang="es-MX" sz="2400" b="1" dirty="0">
                <a:solidFill>
                  <a:schemeClr val="accent2">
                    <a:lumMod val="25000"/>
                  </a:schemeClr>
                </a:solidFill>
              </a:rPr>
              <a:t> ¿Cuál es el antídoto contra la inmoralidad sexual? </a:t>
            </a:r>
            <a:endParaRPr lang="es-MX" sz="2400" dirty="0">
              <a:solidFill>
                <a:schemeClr val="accent2">
                  <a:lumMod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4294967295"/>
          </p:nvPr>
        </p:nvSpPr>
        <p:spPr>
          <a:xfrm>
            <a:off x="323528" y="1412776"/>
            <a:ext cx="8352928" cy="4938431"/>
          </a:xfrm>
        </p:spPr>
        <p:txBody>
          <a:bodyPr/>
          <a:lstStyle/>
          <a:p>
            <a:pPr algn="l"/>
            <a:r>
              <a:rPr lang="es-ES" sz="2400" b="1" dirty="0">
                <a:solidFill>
                  <a:schemeClr val="accent2">
                    <a:lumMod val="25000"/>
                  </a:schemeClr>
                </a:solidFill>
              </a:rPr>
              <a:t>Sí. “Tratar temas relacionada con la sexualidad siempre es difícil. Lo fue para Pablo y lo es para nosotros. En estas situaciones, debemos ser fieles a las Escrituras y abordar el tema con oración y amor.” </a:t>
            </a:r>
            <a:r>
              <a:rPr lang="es-ES" sz="1800" b="1" dirty="0">
                <a:solidFill>
                  <a:schemeClr val="accent2">
                    <a:lumMod val="25000"/>
                  </a:schemeClr>
                </a:solidFill>
              </a:rPr>
              <a:t>(GEB 40)</a:t>
            </a:r>
          </a:p>
          <a:p>
            <a:pPr algn="l"/>
            <a:r>
              <a:rPr lang="es-ES" sz="2400" b="1" dirty="0">
                <a:solidFill>
                  <a:schemeClr val="accent2">
                    <a:lumMod val="25000"/>
                  </a:schemeClr>
                </a:solidFill>
              </a:rPr>
              <a:t>“Pablo deja claro, en 1 Corintios 5, que los escándalos sexuales requieren disciplina eclesiástica. Dice que el hombre incestuoso debía ser expulsado (1 </a:t>
            </a:r>
            <a:r>
              <a:rPr lang="es-ES" sz="2400" b="1" dirty="0" err="1">
                <a:solidFill>
                  <a:schemeClr val="accent2">
                    <a:lumMod val="25000"/>
                  </a:schemeClr>
                </a:solidFill>
              </a:rPr>
              <a:t>Cor</a:t>
            </a:r>
            <a:r>
              <a:rPr lang="es-ES" sz="2400" b="1" dirty="0">
                <a:solidFill>
                  <a:schemeClr val="accent2">
                    <a:lumMod val="25000"/>
                  </a:schemeClr>
                </a:solidFill>
              </a:rPr>
              <a:t>. 5:2) (Id)</a:t>
            </a:r>
          </a:p>
          <a:p>
            <a:pPr algn="l"/>
            <a:r>
              <a:rPr lang="es-ES" sz="2400" b="1" dirty="0">
                <a:solidFill>
                  <a:schemeClr val="accent2">
                    <a:lumMod val="25000"/>
                  </a:schemeClr>
                </a:solidFill>
              </a:rPr>
              <a:t>“La disciplina eclesiástica tiene un carácter rehabilitador. Su objetivo es hacer que los pecadores recobren el sentido común y abandonen su estilo de vida pecaminosos.”</a:t>
            </a:r>
            <a:r>
              <a:rPr lang="es-ES" sz="1800" b="1" dirty="0">
                <a:solidFill>
                  <a:schemeClr val="accent2">
                    <a:lumMod val="25000"/>
                  </a:schemeClr>
                </a:solidFill>
              </a:rPr>
              <a:t>(Id)</a:t>
            </a:r>
          </a:p>
        </p:txBody>
      </p:sp>
      <p:sp>
        <p:nvSpPr>
          <p:cNvPr id="7171" name="Rectangle 2"/>
          <p:cNvSpPr txBox="1">
            <a:spLocks noChangeArrowheads="1"/>
          </p:cNvSpPr>
          <p:nvPr/>
        </p:nvSpPr>
        <p:spPr bwMode="auto">
          <a:xfrm>
            <a:off x="195263" y="282575"/>
            <a:ext cx="8193161" cy="914400"/>
          </a:xfrm>
          <a:prstGeom prst="rect">
            <a:avLst/>
          </a:prstGeom>
          <a:noFill/>
          <a:ln w="9525">
            <a:noFill/>
            <a:miter lim="800000"/>
            <a:headEnd/>
            <a:tailEnd/>
          </a:ln>
        </p:spPr>
        <p:txBody>
          <a:bodyPr/>
          <a:lstStyle/>
          <a:p>
            <a:r>
              <a:rPr lang="es-MX" sz="2800" b="1" dirty="0">
                <a:solidFill>
                  <a:srgbClr val="FF0000"/>
                </a:solidFill>
                <a:latin typeface="Tahoma" pitchFamily="34" charset="0"/>
              </a:rPr>
              <a:t>III.</a:t>
            </a:r>
            <a:r>
              <a:rPr lang="es-MX" sz="2800" b="1" dirty="0">
                <a:latin typeface="Tahoma" pitchFamily="34" charset="0"/>
              </a:rPr>
              <a:t> </a:t>
            </a:r>
            <a:r>
              <a:rPr lang="es-MX" sz="2800" b="1" dirty="0">
                <a:solidFill>
                  <a:srgbClr val="F2021F"/>
                </a:solidFill>
                <a:latin typeface="Tahoma" pitchFamily="34" charset="0"/>
              </a:rPr>
              <a:t>EXPLORA: </a:t>
            </a:r>
            <a:r>
              <a:rPr lang="es-MX" sz="2600" b="1" dirty="0">
                <a:solidFill>
                  <a:srgbClr val="FFFFCC"/>
                </a:solidFill>
              </a:rPr>
              <a:t>1.</a:t>
            </a:r>
            <a:r>
              <a:rPr lang="es-MX" sz="2400" b="1" dirty="0">
                <a:solidFill>
                  <a:schemeClr val="bg1"/>
                </a:solidFill>
              </a:rPr>
              <a:t>¿Escándalos sexuales requieren disciplina eclesiástica</a:t>
            </a:r>
            <a:r>
              <a:rPr lang="es-MX" sz="2400" b="1" dirty="0">
                <a:solidFill>
                  <a:srgbClr val="FFFFCC"/>
                </a:solidFill>
              </a:rPr>
              <a:t>? </a:t>
            </a:r>
            <a:r>
              <a:rPr lang="es-MX" sz="2000" b="1" dirty="0">
                <a:solidFill>
                  <a:srgbClr val="FFCC99"/>
                </a:solidFill>
              </a:rPr>
              <a:t>1 Corintios 5:1- 13</a:t>
            </a:r>
          </a:p>
          <a:p>
            <a:endParaRPr lang="es-MX" sz="2000" b="1" dirty="0">
              <a:solidFill>
                <a:srgbClr val="FFCC99"/>
              </a:solidFill>
            </a:endParaRPr>
          </a:p>
          <a:p>
            <a:r>
              <a:rPr lang="es-MX" sz="2000" b="1" dirty="0">
                <a:solidFill>
                  <a:srgbClr val="FFCC99"/>
                </a:solidFill>
              </a:rPr>
              <a:t>  </a:t>
            </a:r>
          </a:p>
        </p:txBody>
      </p:sp>
    </p:spTree>
    <p:extLst>
      <p:ext uri="{BB962C8B-B14F-4D97-AF65-F5344CB8AC3E}">
        <p14:creationId xmlns:p14="http://schemas.microsoft.com/office/powerpoint/2010/main" val="4171447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395536" y="1412776"/>
            <a:ext cx="8280920" cy="4895874"/>
          </a:xfrm>
        </p:spPr>
        <p:txBody>
          <a:bodyPr/>
          <a:lstStyle/>
          <a:p>
            <a:r>
              <a:rPr lang="es-ES" sz="2400" b="1" dirty="0">
                <a:solidFill>
                  <a:schemeClr val="accent2">
                    <a:lumMod val="25000"/>
                  </a:schemeClr>
                </a:solidFill>
              </a:rPr>
              <a:t> “En 1 Corintios 6:1- 11, Pablo continua su discusión acerca de como los cristianos deben abordar los problemas que involucran a personas de la iglesia.” </a:t>
            </a:r>
            <a:r>
              <a:rPr lang="es-ES" sz="1800" b="1" dirty="0">
                <a:solidFill>
                  <a:schemeClr val="accent2">
                    <a:lumMod val="25000"/>
                  </a:schemeClr>
                </a:solidFill>
              </a:rPr>
              <a:t>(GEB 41)</a:t>
            </a:r>
          </a:p>
          <a:p>
            <a:r>
              <a:rPr lang="es-ES" sz="2400" b="1" dirty="0">
                <a:solidFill>
                  <a:schemeClr val="accent2">
                    <a:lumMod val="25000"/>
                  </a:schemeClr>
                </a:solidFill>
              </a:rPr>
              <a:t>“Pablo no estaba feliz a los miembros de iglesia llevar el tema ante el tribunal civil. ¿No podían ellos, como hermanos cristianos, haberlo resuelto en lugar de llevar el asunto ante los injustos, (1 </a:t>
            </a:r>
            <a:r>
              <a:rPr lang="es-ES" sz="2400" b="1" dirty="0" err="1">
                <a:solidFill>
                  <a:schemeClr val="accent2">
                    <a:lumMod val="25000"/>
                  </a:schemeClr>
                </a:solidFill>
              </a:rPr>
              <a:t>Cor</a:t>
            </a:r>
            <a:r>
              <a:rPr lang="es-ES" sz="2400" b="1" dirty="0">
                <a:solidFill>
                  <a:schemeClr val="accent2">
                    <a:lumMod val="25000"/>
                  </a:schemeClr>
                </a:solidFill>
              </a:rPr>
              <a:t>. 6:1)” (Id)</a:t>
            </a:r>
          </a:p>
          <a:p>
            <a:r>
              <a:rPr lang="es-PE" sz="2400" b="1" dirty="0">
                <a:solidFill>
                  <a:schemeClr val="accent2">
                    <a:lumMod val="25000"/>
                  </a:schemeClr>
                </a:solidFill>
                <a:effectLst/>
                <a:latin typeface="Arial" panose="020B0604020202020204" pitchFamily="34" charset="0"/>
                <a:ea typeface="Times New Roman" panose="02020603050405020304" pitchFamily="18" charset="0"/>
              </a:rPr>
              <a:t>“Los cristianos no deberían sacar los trapitos al sol (1 </a:t>
            </a:r>
            <a:r>
              <a:rPr lang="es-PE" sz="2400" b="1" dirty="0" err="1">
                <a:solidFill>
                  <a:schemeClr val="accent2">
                    <a:lumMod val="25000"/>
                  </a:schemeClr>
                </a:solidFill>
                <a:effectLst/>
                <a:latin typeface="Arial" panose="020B0604020202020204" pitchFamily="34" charset="0"/>
                <a:ea typeface="Times New Roman" panose="02020603050405020304" pitchFamily="18" charset="0"/>
              </a:rPr>
              <a:t>Cor</a:t>
            </a:r>
            <a:r>
              <a:rPr lang="es-PE" sz="2400" b="1" dirty="0">
                <a:solidFill>
                  <a:schemeClr val="accent2">
                    <a:lumMod val="25000"/>
                  </a:schemeClr>
                </a:solidFill>
                <a:effectLst/>
                <a:latin typeface="Arial" panose="020B0604020202020204" pitchFamily="34" charset="0"/>
                <a:ea typeface="Times New Roman" panose="02020603050405020304" pitchFamily="18" charset="0"/>
              </a:rPr>
              <a:t>. 6:6) ni recurrir a medios seculares para juzgar asuntos internos. Por el contrario, los cristianos deben juzgar como lo haría Cristo.</a:t>
            </a:r>
            <a:r>
              <a:rPr lang="es-ES" sz="2400" b="1" dirty="0">
                <a:solidFill>
                  <a:schemeClr val="accent2">
                    <a:lumMod val="25000"/>
                  </a:schemeClr>
                </a:solidFill>
              </a:rPr>
              <a:t>” </a:t>
            </a:r>
            <a:r>
              <a:rPr lang="es-ES" sz="1800" b="1" dirty="0">
                <a:solidFill>
                  <a:schemeClr val="accent2">
                    <a:lumMod val="25000"/>
                  </a:schemeClr>
                </a:solidFill>
              </a:rPr>
              <a:t>(Id)</a:t>
            </a:r>
            <a:endParaRPr lang="es-ES" sz="1800" b="1" dirty="0">
              <a:solidFill>
                <a:schemeClr val="accent6">
                  <a:lumMod val="50000"/>
                </a:schemeClr>
              </a:solidFill>
            </a:endParaRPr>
          </a:p>
        </p:txBody>
      </p:sp>
      <p:sp>
        <p:nvSpPr>
          <p:cNvPr id="5123" name="Rectangle 2"/>
          <p:cNvSpPr>
            <a:spLocks noGrp="1" noChangeArrowheads="1"/>
          </p:cNvSpPr>
          <p:nvPr>
            <p:ph type="title"/>
          </p:nvPr>
        </p:nvSpPr>
        <p:spPr/>
        <p:txBody>
          <a:bodyPr/>
          <a:lstStyle/>
          <a:p>
            <a:pPr algn="just"/>
            <a:r>
              <a:rPr lang="es-MX" sz="2400" b="1" dirty="0">
                <a:solidFill>
                  <a:srgbClr val="FFFFCC"/>
                </a:solidFill>
                <a:latin typeface="Tahoma" pitchFamily="34" charset="0"/>
              </a:rPr>
              <a:t>2</a:t>
            </a:r>
            <a:r>
              <a:rPr lang="es-MX" sz="2400" b="1" dirty="0">
                <a:solidFill>
                  <a:srgbClr val="FFFFCC"/>
                </a:solidFill>
              </a:rPr>
              <a:t>. ¿</a:t>
            </a:r>
            <a:r>
              <a:rPr lang="es-MX" sz="2400" b="1" dirty="0">
                <a:solidFill>
                  <a:schemeClr val="bg1"/>
                </a:solidFill>
              </a:rPr>
              <a:t>En qué casos no deben acudir a autoridades del estado? </a:t>
            </a:r>
            <a:r>
              <a:rPr lang="es-MX" sz="2000" b="1" dirty="0">
                <a:solidFill>
                  <a:srgbClr val="FFCC99"/>
                </a:solidFill>
              </a:rPr>
              <a:t>1 Corintios 6:1 - 13</a:t>
            </a:r>
            <a:endParaRPr lang="es-MX" sz="1600" b="1" dirty="0">
              <a:solidFill>
                <a:srgbClr val="CC66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4294967295"/>
          </p:nvPr>
        </p:nvSpPr>
        <p:spPr>
          <a:xfrm>
            <a:off x="468312" y="1484313"/>
            <a:ext cx="8136136" cy="4419600"/>
          </a:xfrm>
        </p:spPr>
        <p:txBody>
          <a:bodyPr/>
          <a:lstStyle/>
          <a:p>
            <a:r>
              <a:rPr lang="es-PE" sz="2400" b="1" dirty="0">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“Ser templo del Espíritu Santo es la única forma de llevar una vida santa. La iglesia es una comunidad cristiana que se distingue del entorno que la rodea. La presencia del Espíritu Santo hace posible esto.” </a:t>
            </a:r>
            <a:r>
              <a:rPr lang="es-PE" sz="1800" b="1" dirty="0">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(GEB 43)</a:t>
            </a:r>
          </a:p>
          <a:p>
            <a:r>
              <a:rPr lang="es-PE" sz="2400" b="1" dirty="0">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“Es notable que el mandato, huyan de la inmoralidad sexual, en 1 Corintios 6:18, esté enmarcado por la idea de unirse a Cristo (1 </a:t>
            </a:r>
            <a:r>
              <a:rPr lang="es-PE" sz="2400" b="1" dirty="0" err="1">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Cor</a:t>
            </a:r>
            <a:r>
              <a:rPr lang="es-PE" sz="2400" b="1" dirty="0">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 6:17 y ser el templo del Espíritu (1 </a:t>
            </a:r>
            <a:r>
              <a:rPr lang="es-PE" sz="2400" b="1" dirty="0" err="1">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Cor</a:t>
            </a:r>
            <a:r>
              <a:rPr lang="es-PE" sz="2400" b="1" dirty="0">
                <a:solidFill>
                  <a:schemeClr val="accent2">
                    <a:lumMod val="25000"/>
                  </a:schemeClr>
                </a:solidFill>
                <a:latin typeface="Arial" panose="020B0604020202020204" pitchFamily="34" charset="0"/>
                <a:ea typeface="Calibri" panose="020F0502020204030204" pitchFamily="34" charset="0"/>
                <a:cs typeface="Times New Roman" panose="02020603050405020304" pitchFamily="18" charset="0"/>
              </a:rPr>
              <a:t>. 6:19)” (Id)</a:t>
            </a:r>
          </a:p>
          <a:p>
            <a:r>
              <a:rPr lang="es-PE" sz="2400" b="1" dirty="0">
                <a:solidFill>
                  <a:schemeClr val="accent2">
                    <a:lumMod val="25000"/>
                  </a:schemeClr>
                </a:solidFill>
                <a:ea typeface="Calibri" panose="020F0502020204030204" pitchFamily="34" charset="0"/>
                <a:cs typeface="Times New Roman" panose="02020603050405020304" pitchFamily="18" charset="0"/>
              </a:rPr>
              <a:t>“Además, Dios es el creador de la sexualidad, un privilegio reservado por Dios exclusivamente para ser disfrutado por un hombre y una mujer en el matrimonio.” </a:t>
            </a:r>
            <a:r>
              <a:rPr lang="es-PE" sz="1800" b="1" dirty="0">
                <a:solidFill>
                  <a:schemeClr val="accent2">
                    <a:lumMod val="25000"/>
                  </a:schemeClr>
                </a:solidFill>
                <a:ea typeface="Calibri" panose="020F0502020204030204" pitchFamily="34" charset="0"/>
                <a:cs typeface="Times New Roman" panose="02020603050405020304" pitchFamily="18" charset="0"/>
              </a:rPr>
              <a:t>(GEB 11)</a:t>
            </a:r>
            <a:endParaRPr lang="es-PE" sz="1800" b="1" dirty="0">
              <a:solidFill>
                <a:schemeClr val="accent2">
                  <a:lumMod val="25000"/>
                </a:schemeClr>
              </a:solidFill>
              <a:effectLst/>
              <a:ea typeface="Calibri" panose="020F0502020204030204" pitchFamily="34" charset="0"/>
              <a:cs typeface="Times New Roman" panose="02020603050405020304" pitchFamily="18" charset="0"/>
            </a:endParaRPr>
          </a:p>
        </p:txBody>
      </p:sp>
      <p:sp>
        <p:nvSpPr>
          <p:cNvPr id="6147" name="Rectangle 2"/>
          <p:cNvSpPr txBox="1">
            <a:spLocks noChangeArrowheads="1"/>
          </p:cNvSpPr>
          <p:nvPr/>
        </p:nvSpPr>
        <p:spPr bwMode="auto">
          <a:xfrm>
            <a:off x="195263" y="282575"/>
            <a:ext cx="8015287" cy="914400"/>
          </a:xfrm>
          <a:prstGeom prst="rect">
            <a:avLst/>
          </a:prstGeom>
          <a:noFill/>
          <a:ln w="9525">
            <a:noFill/>
            <a:miter lim="800000"/>
            <a:headEnd/>
            <a:tailEnd/>
          </a:ln>
        </p:spPr>
        <p:txBody>
          <a:bodyPr/>
          <a:lstStyle/>
          <a:p>
            <a:r>
              <a:rPr lang="es-MX" sz="2600" b="1" dirty="0">
                <a:solidFill>
                  <a:srgbClr val="FFFFCC"/>
                </a:solidFill>
              </a:rPr>
              <a:t>3. </a:t>
            </a:r>
            <a:r>
              <a:rPr lang="es-MX" sz="2400" b="1" dirty="0">
                <a:solidFill>
                  <a:srgbClr val="FFFFCC"/>
                </a:solidFill>
              </a:rPr>
              <a:t>¿</a:t>
            </a:r>
            <a:r>
              <a:rPr lang="es-MX" sz="2400" b="1" dirty="0">
                <a:solidFill>
                  <a:schemeClr val="bg1"/>
                </a:solidFill>
              </a:rPr>
              <a:t>Cuál es el antídoto contra la inmoralidad sexual</a:t>
            </a:r>
            <a:r>
              <a:rPr lang="es-MX" sz="2400" b="1" dirty="0">
                <a:solidFill>
                  <a:srgbClr val="FFFFCC"/>
                </a:solidFill>
              </a:rPr>
              <a:t>?</a:t>
            </a:r>
            <a:r>
              <a:rPr lang="es-MX" sz="2400" b="1" dirty="0">
                <a:solidFill>
                  <a:srgbClr val="FFCC99"/>
                </a:solidFill>
              </a:rPr>
              <a:t> </a:t>
            </a:r>
            <a:r>
              <a:rPr lang="es-MX" sz="2000" b="1" dirty="0">
                <a:solidFill>
                  <a:srgbClr val="FFCC99"/>
                </a:solidFill>
              </a:rPr>
              <a:t>1 Corintios 6:19, 20; 1 Corintios 6:18</a:t>
            </a:r>
            <a:endParaRPr lang="es-MX" sz="2000" b="1" dirty="0">
              <a:solidFill>
                <a:srgbClr val="FFC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979712" y="1650493"/>
            <a:ext cx="6592887" cy="4090987"/>
          </a:xfrm>
        </p:spPr>
        <p:txBody>
          <a:bodyPr/>
          <a:lstStyle/>
          <a:p>
            <a:pPr>
              <a:lnSpc>
                <a:spcPct val="80000"/>
              </a:lnSpc>
              <a:buFont typeface="Wingdings" pitchFamily="2" charset="2"/>
              <a:buNone/>
            </a:pPr>
            <a:r>
              <a:rPr lang="es-ES" sz="2800" b="1" dirty="0">
                <a:solidFill>
                  <a:srgbClr val="3D3DD7"/>
                </a:solidFill>
              </a:rPr>
              <a:t>  	</a:t>
            </a:r>
            <a:r>
              <a:rPr lang="es-ES" sz="2400" b="1" dirty="0">
                <a:solidFill>
                  <a:schemeClr val="accent2">
                    <a:lumMod val="25000"/>
                  </a:schemeClr>
                </a:solidFill>
              </a:rPr>
              <a:t>El deseo de ser el templo del Espíritu Santo, porque es la única forma de llevar una vida santa.</a:t>
            </a:r>
          </a:p>
          <a:p>
            <a:pPr>
              <a:lnSpc>
                <a:spcPct val="80000"/>
              </a:lnSpc>
              <a:buFont typeface="Wingdings" pitchFamily="2" charset="2"/>
              <a:buNone/>
            </a:pPr>
            <a:r>
              <a:rPr lang="es-ES" sz="2400" b="1" dirty="0">
                <a:solidFill>
                  <a:schemeClr val="accent2">
                    <a:lumMod val="25000"/>
                  </a:schemeClr>
                </a:solidFill>
              </a:rPr>
              <a:t>	¿Deseas que more el Espíritu Santo en tu ser?</a:t>
            </a:r>
            <a:endParaRPr lang="es-MX" sz="2400" b="1" dirty="0">
              <a:solidFill>
                <a:schemeClr val="accent2">
                  <a:lumMod val="25000"/>
                </a:schemeClr>
              </a:solidFill>
            </a:endParaRPr>
          </a:p>
          <a:p>
            <a:pPr eaLnBrk="1" hangingPunct="1">
              <a:lnSpc>
                <a:spcPct val="80000"/>
              </a:lnSpc>
              <a:buFont typeface="Wingdings" pitchFamily="2" charset="2"/>
              <a:buNone/>
            </a:pPr>
            <a:r>
              <a:rPr lang="es-MX" sz="2400" b="1" dirty="0">
                <a:solidFill>
                  <a:srgbClr val="F33F61"/>
                </a:solidFill>
              </a:rPr>
              <a:t>    ¿Cuál es tu decisión?</a:t>
            </a:r>
          </a:p>
          <a:p>
            <a:pPr eaLnBrk="1" hangingPunct="1">
              <a:lnSpc>
                <a:spcPct val="80000"/>
              </a:lnSpc>
              <a:buFont typeface="Wingdings" pitchFamily="2" charset="2"/>
              <a:buNone/>
            </a:pPr>
            <a:endParaRPr lang="es-MX" sz="2400" b="1" dirty="0">
              <a:solidFill>
                <a:srgbClr val="F33F61"/>
              </a:solidFill>
            </a:endParaRPr>
          </a:p>
          <a:p>
            <a:pPr eaLnBrk="1" hangingPunct="1">
              <a:lnSpc>
                <a:spcPct val="80000"/>
              </a:lnSpc>
              <a:buFont typeface="Wingdings" pitchFamily="2" charset="2"/>
              <a:buNone/>
            </a:pPr>
            <a:r>
              <a:rPr lang="es-MX" sz="2400" b="1" dirty="0">
                <a:solidFill>
                  <a:srgbClr val="F33F61"/>
                </a:solidFill>
              </a:rPr>
              <a:t>V. CREA: </a:t>
            </a:r>
            <a:r>
              <a:rPr lang="es-ES" sz="2400" b="1" dirty="0">
                <a:solidFill>
                  <a:schemeClr val="accent2">
                    <a:lumMod val="25000"/>
                  </a:schemeClr>
                </a:solidFill>
              </a:rPr>
              <a:t>¿Qué haré para compartir esta lección la próxima semana? Crear  oportunidades y compartir sobre la vida santa. Amén</a:t>
            </a:r>
            <a:endParaRPr lang="es-MX" sz="2400" b="1" dirty="0">
              <a:solidFill>
                <a:schemeClr val="accent2">
                  <a:lumMod val="25000"/>
                </a:schemeClr>
              </a:solidFill>
            </a:endParaRPr>
          </a:p>
          <a:p>
            <a:pPr eaLnBrk="1" hangingPunct="1">
              <a:lnSpc>
                <a:spcPct val="80000"/>
              </a:lnSpc>
              <a:buFont typeface="Wingdings" pitchFamily="2" charset="2"/>
              <a:buNone/>
            </a:pPr>
            <a:endParaRPr lang="es-MX" sz="2800" b="1" dirty="0">
              <a:solidFill>
                <a:srgbClr val="F33F61"/>
              </a:solidFill>
            </a:endParaRPr>
          </a:p>
        </p:txBody>
      </p:sp>
      <p:pic>
        <p:nvPicPr>
          <p:cNvPr id="8195" name="Picture 10" descr="J"/>
          <p:cNvPicPr>
            <a:picLocks noChangeAspect="1" noChangeArrowheads="1"/>
          </p:cNvPicPr>
          <p:nvPr/>
        </p:nvPicPr>
        <p:blipFill>
          <a:blip r:embed="rId2"/>
          <a:srcRect/>
          <a:stretch>
            <a:fillRect/>
          </a:stretch>
        </p:blipFill>
        <p:spPr bwMode="auto">
          <a:xfrm>
            <a:off x="536774" y="2599831"/>
            <a:ext cx="1442938" cy="2192310"/>
          </a:xfrm>
          <a:prstGeom prst="rect">
            <a:avLst/>
          </a:prstGeom>
          <a:noFill/>
          <a:ln w="9525">
            <a:noFill/>
            <a:miter lim="800000"/>
            <a:headEnd/>
            <a:tailEnd/>
          </a:ln>
        </p:spPr>
      </p:pic>
      <p:sp>
        <p:nvSpPr>
          <p:cNvPr id="8196" name="Rectangle 2"/>
          <p:cNvSpPr>
            <a:spLocks noGrp="1" noChangeArrowheads="1"/>
          </p:cNvSpPr>
          <p:nvPr>
            <p:ph type="title"/>
          </p:nvPr>
        </p:nvSpPr>
        <p:spPr/>
        <p:txBody>
          <a:bodyPr/>
          <a:lstStyle/>
          <a:p>
            <a:pPr eaLnBrk="1" hangingPunct="1"/>
            <a:r>
              <a:rPr lang="es-MX" sz="2800" b="1" dirty="0">
                <a:solidFill>
                  <a:srgbClr val="FF0000"/>
                </a:solidFill>
                <a:latin typeface="Tahoma" pitchFamily="34" charset="0"/>
              </a:rPr>
              <a:t>IV.</a:t>
            </a:r>
            <a:r>
              <a:rPr lang="es-MX" sz="2800" dirty="0">
                <a:solidFill>
                  <a:srgbClr val="FF0000"/>
                </a:solidFill>
                <a:latin typeface="Tahoma" pitchFamily="34" charset="0"/>
              </a:rPr>
              <a:t> </a:t>
            </a:r>
            <a:r>
              <a:rPr lang="es-MX" sz="2800" b="1" dirty="0">
                <a:solidFill>
                  <a:srgbClr val="F2021F"/>
                </a:solidFill>
                <a:latin typeface="Tahoma" pitchFamily="34" charset="0"/>
              </a:rPr>
              <a:t>APLICA:</a:t>
            </a:r>
            <a:br>
              <a:rPr lang="es-MX" sz="2800" b="1" dirty="0">
                <a:latin typeface="Tahoma" pitchFamily="34" charset="0"/>
              </a:rPr>
            </a:br>
            <a:r>
              <a:rPr lang="es-MX" sz="2400" b="1" dirty="0">
                <a:latin typeface="Tahoma" pitchFamily="34" charset="0"/>
              </a:rPr>
              <a:t>¿Qué debo sentir al recibir estos conocimientos?</a:t>
            </a:r>
            <a:r>
              <a:rPr lang="es-MX" sz="2800" b="1" dirty="0">
                <a:latin typeface="Tahoma" pitchFamily="34"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250825" y="206375"/>
            <a:ext cx="8015288" cy="914400"/>
          </a:xfrm>
          <a:prstGeom prst="rect">
            <a:avLst/>
          </a:prstGeom>
          <a:noFill/>
          <a:ln>
            <a:noFill/>
          </a:ln>
        </p:spPr>
        <p:txBody>
          <a:bodyPr anchor="ct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a:lstStyle>
          <a:p>
            <a:pPr>
              <a:defRPr/>
            </a:pPr>
            <a:r>
              <a:rPr lang="es-MX" sz="3200" b="1" kern="0" dirty="0">
                <a:solidFill>
                  <a:srgbClr val="FFFF99"/>
                </a:solidFill>
                <a:latin typeface="Tahoma" panose="020B0604030504040204" pitchFamily="34" charset="0"/>
                <a:ea typeface="Tahoma" panose="020B0604030504040204" pitchFamily="34" charset="0"/>
                <a:cs typeface="Tahoma" panose="020B0604030504040204" pitchFamily="34" charset="0"/>
              </a:rPr>
              <a:t>Créditos</a:t>
            </a:r>
            <a:endParaRPr lang="es-MX" sz="2400" b="1" kern="0" dirty="0">
              <a:solidFill>
                <a:srgbClr val="FFFF99"/>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ángulo 5"/>
          <p:cNvSpPr/>
          <p:nvPr/>
        </p:nvSpPr>
        <p:spPr>
          <a:xfrm>
            <a:off x="8532813" y="677863"/>
            <a:ext cx="360362" cy="547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9220" name="Picture 4" descr="Jesús sonriente"/>
          <p:cNvPicPr>
            <a:picLocks noChangeAspect="1" noChangeArrowheads="1"/>
          </p:cNvPicPr>
          <p:nvPr/>
        </p:nvPicPr>
        <p:blipFill>
          <a:blip r:embed="rId2"/>
          <a:srcRect/>
          <a:stretch>
            <a:fillRect/>
          </a:stretch>
        </p:blipFill>
        <p:spPr bwMode="auto">
          <a:xfrm>
            <a:off x="327025" y="1341438"/>
            <a:ext cx="8205788" cy="5011737"/>
          </a:xfrm>
          <a:prstGeom prst="rect">
            <a:avLst/>
          </a:prstGeom>
          <a:noFill/>
          <a:ln w="9525">
            <a:noFill/>
            <a:miter lim="800000"/>
            <a:headEnd/>
            <a:tailEnd/>
          </a:ln>
        </p:spPr>
      </p:pic>
      <p:sp>
        <p:nvSpPr>
          <p:cNvPr id="9221" name="Rectangle 2"/>
          <p:cNvSpPr>
            <a:spLocks noChangeArrowheads="1"/>
          </p:cNvSpPr>
          <p:nvPr/>
        </p:nvSpPr>
        <p:spPr bwMode="auto">
          <a:xfrm>
            <a:off x="1979613" y="1844675"/>
            <a:ext cx="6480175" cy="4401205"/>
          </a:xfrm>
          <a:prstGeom prst="rect">
            <a:avLst/>
          </a:prstGeom>
          <a:noFill/>
          <a:ln w="9525">
            <a:noFill/>
            <a:miter lim="800000"/>
            <a:headEnd/>
            <a:tailEnd/>
          </a:ln>
        </p:spPr>
        <p:txBody>
          <a:bodyPr>
            <a:spAutoFit/>
          </a:bodyPr>
          <a:lstStyle/>
          <a:p>
            <a:pPr algn="ctr" eaLnBrk="1" hangingPunct="1"/>
            <a:r>
              <a:rPr lang="es-AR" sz="1600" b="1" dirty="0">
                <a:solidFill>
                  <a:srgbClr val="FFFFCC"/>
                </a:solidFill>
                <a:latin typeface="Tahoma" pitchFamily="34" charset="0"/>
              </a:rPr>
              <a:t>DISEÑO ORIGINAL</a:t>
            </a:r>
          </a:p>
          <a:p>
            <a:pPr algn="ctr" eaLnBrk="1" hangingPunct="1"/>
            <a:r>
              <a:rPr lang="es-AR" sz="1200" b="1" dirty="0">
                <a:solidFill>
                  <a:srgbClr val="FFFFCC"/>
                </a:solidFill>
                <a:latin typeface="Tahoma" pitchFamily="34" charset="0"/>
              </a:rPr>
              <a:t>Lic. Alejandrino </a:t>
            </a:r>
            <a:r>
              <a:rPr lang="es-AR" sz="1200" b="1" dirty="0" err="1">
                <a:solidFill>
                  <a:srgbClr val="FFFFCC"/>
                </a:solidFill>
                <a:latin typeface="Tahoma" pitchFamily="34" charset="0"/>
              </a:rPr>
              <a:t>Halire</a:t>
            </a:r>
            <a:r>
              <a:rPr lang="es-AR" sz="1200" b="1" dirty="0">
                <a:solidFill>
                  <a:srgbClr val="FFFFCC"/>
                </a:solidFill>
                <a:latin typeface="Tahoma" pitchFamily="34" charset="0"/>
              </a:rPr>
              <a:t> </a:t>
            </a:r>
            <a:r>
              <a:rPr lang="es-AR" sz="1200" b="1" dirty="0" err="1">
                <a:solidFill>
                  <a:srgbClr val="FFFFCC"/>
                </a:solidFill>
                <a:latin typeface="Tahoma" pitchFamily="34" charset="0"/>
              </a:rPr>
              <a:t>Ccahuana</a:t>
            </a:r>
            <a:r>
              <a:rPr lang="es-AR" sz="1200" b="1" dirty="0">
                <a:solidFill>
                  <a:srgbClr val="FFFFCC"/>
                </a:solidFill>
                <a:latin typeface="Tahoma" pitchFamily="34" charset="0"/>
              </a:rPr>
              <a:t> </a:t>
            </a:r>
          </a:p>
          <a:p>
            <a:pPr algn="ctr" eaLnBrk="1" hangingPunct="1"/>
            <a:r>
              <a:rPr lang="es-AR" sz="1400" dirty="0">
                <a:solidFill>
                  <a:srgbClr val="FFFFCC"/>
                </a:solidFill>
                <a:latin typeface="Tahoma" pitchFamily="34" charset="0"/>
                <a:hlinkClick r:id="rId3"/>
              </a:rPr>
              <a:t>http://decalogo-janohalire.blogspot.com/p/escuela-sabatica.html</a:t>
            </a:r>
            <a:r>
              <a:rPr lang="es-AR" sz="1000" dirty="0">
                <a:solidFill>
                  <a:srgbClr val="FFFFCC"/>
                </a:solidFill>
                <a:latin typeface="Tahoma" pitchFamily="34" charset="0"/>
              </a:rPr>
              <a:t> </a:t>
            </a:r>
          </a:p>
          <a:p>
            <a:pPr algn="ctr" eaLnBrk="1" hangingPunct="1"/>
            <a:endParaRPr lang="es-AR" sz="1600" b="1" dirty="0">
              <a:latin typeface="Tahoma" pitchFamily="34" charset="0"/>
            </a:endParaRPr>
          </a:p>
          <a:p>
            <a:pPr algn="ctr" eaLnBrk="1" hangingPunct="1"/>
            <a:r>
              <a:rPr lang="es-AR" sz="1600" b="1" dirty="0">
                <a:solidFill>
                  <a:srgbClr val="CCECFF"/>
                </a:solidFill>
                <a:latin typeface="Tahoma" pitchFamily="34" charset="0"/>
              </a:rPr>
              <a:t>Distribución</a:t>
            </a:r>
          </a:p>
          <a:p>
            <a:pPr algn="ctr" eaLnBrk="1" hangingPunct="1"/>
            <a:r>
              <a:rPr lang="es-AR" sz="1600" b="1" dirty="0">
                <a:solidFill>
                  <a:srgbClr val="CCECFF"/>
                </a:solidFill>
                <a:latin typeface="Tahoma" pitchFamily="34" charset="0"/>
              </a:rPr>
              <a:t>Recursos Escuela Sabática ©</a:t>
            </a:r>
          </a:p>
          <a:p>
            <a:pPr algn="ctr" eaLnBrk="1" hangingPunct="1"/>
            <a:endParaRPr lang="es-AR" sz="1200" b="1" dirty="0">
              <a:latin typeface="Tahoma" pitchFamily="34" charset="0"/>
            </a:endParaRPr>
          </a:p>
          <a:p>
            <a:pPr algn="ctr" eaLnBrk="1" hangingPunct="1"/>
            <a:r>
              <a:rPr lang="es-AR" sz="1400" b="1" dirty="0">
                <a:solidFill>
                  <a:schemeClr val="bg1"/>
                </a:solidFill>
                <a:latin typeface="Tahoma" pitchFamily="34" charset="0"/>
              </a:rPr>
              <a:t>Para recibir las próximas lecciones inscríbase enviando un mail a:</a:t>
            </a:r>
          </a:p>
          <a:p>
            <a:pPr algn="ctr" eaLnBrk="1" hangingPunct="1"/>
            <a:r>
              <a:rPr lang="es-PE" sz="1400" u="sng" dirty="0">
                <a:hlinkClick r:id="rId4"/>
              </a:rPr>
              <a:t>www.recursos-biblicos.com</a:t>
            </a:r>
            <a:endParaRPr lang="es-AR" sz="1400" b="1" dirty="0">
              <a:solidFill>
                <a:schemeClr val="bg1"/>
              </a:solidFill>
              <a:latin typeface="Tahoma" pitchFamily="34" charset="0"/>
            </a:endParaRPr>
          </a:p>
          <a:p>
            <a:pPr algn="ctr" eaLnBrk="1" hangingPunct="1">
              <a:buFont typeface="Wingdings" pitchFamily="2" charset="2"/>
              <a:buNone/>
            </a:pPr>
            <a:r>
              <a:rPr lang="es-AR" sz="1200" b="1" dirty="0">
                <a:solidFill>
                  <a:schemeClr val="bg1"/>
                </a:solidFill>
                <a:latin typeface="Tahoma" pitchFamily="34" charset="0"/>
              </a:rPr>
              <a:t> Asunto: Lecciones en PowerPoint</a:t>
            </a:r>
          </a:p>
          <a:p>
            <a:pPr algn="ctr" eaLnBrk="1" hangingPunct="1"/>
            <a:endParaRPr lang="es-AR" sz="1200" b="1" dirty="0">
              <a:solidFill>
                <a:schemeClr val="bg1"/>
              </a:solidFill>
              <a:latin typeface="Tahoma" pitchFamily="34" charset="0"/>
            </a:endParaRPr>
          </a:p>
          <a:p>
            <a:pPr algn="ctr" eaLnBrk="1" hangingPunct="1"/>
            <a:endParaRPr lang="es-AR" sz="1400" b="1" dirty="0">
              <a:solidFill>
                <a:schemeClr val="bg1"/>
              </a:solidFill>
              <a:latin typeface="Tahoma" pitchFamily="34" charset="0"/>
            </a:endParaRPr>
          </a:p>
          <a:p>
            <a:pPr algn="ctr" eaLnBrk="1" hangingPunct="1"/>
            <a:r>
              <a:rPr lang="es-AR" sz="1400" b="1" dirty="0">
                <a:solidFill>
                  <a:schemeClr val="bg1"/>
                </a:solidFill>
                <a:latin typeface="Tahoma" pitchFamily="34" charset="0"/>
              </a:rPr>
              <a:t>RECURSOS BÍBLICOS</a:t>
            </a:r>
          </a:p>
          <a:p>
            <a:pPr algn="ctr" eaLnBrk="1" hangingPunct="1"/>
            <a:r>
              <a:rPr lang="es-AR" sz="1400" b="1" dirty="0">
                <a:solidFill>
                  <a:schemeClr val="bg1"/>
                </a:solidFill>
                <a:latin typeface="Tahoma" pitchFamily="34" charset="0"/>
              </a:rPr>
              <a:t>Recursos gratuitos </a:t>
            </a:r>
          </a:p>
          <a:p>
            <a:pPr algn="ctr" eaLnBrk="1" hangingPunct="1"/>
            <a:endParaRPr lang="es-AR" sz="1200" b="1" dirty="0">
              <a:solidFill>
                <a:schemeClr val="bg1"/>
              </a:solidFill>
              <a:latin typeface="Tahoma" pitchFamily="34" charset="0"/>
            </a:endParaRPr>
          </a:p>
          <a:p>
            <a:pPr algn="ctr" eaLnBrk="1" hangingPunct="1"/>
            <a:r>
              <a:rPr lang="es-AR" sz="1200" b="1" dirty="0">
                <a:solidFill>
                  <a:schemeClr val="bg1"/>
                </a:solidFill>
                <a:latin typeface="Tahoma" pitchFamily="34" charset="0"/>
                <a:hlinkClick r:id="rId5"/>
              </a:rPr>
              <a:t>https://www.recursos-biblicos.com/2014/04/resumen-de-la-leccion-de-escuela-sabatica-para-segundo-trimestre-2014.html</a:t>
            </a:r>
            <a:r>
              <a:rPr lang="es-AR" sz="1200" b="1" dirty="0">
                <a:solidFill>
                  <a:schemeClr val="bg1"/>
                </a:solidFill>
                <a:latin typeface="Tahoma" pitchFamily="34" charset="0"/>
              </a:rPr>
              <a:t> </a:t>
            </a:r>
          </a:p>
          <a:p>
            <a:pPr algn="ctr" eaLnBrk="1" hangingPunct="1"/>
            <a:endParaRPr lang="es-AR" sz="1200" b="1" dirty="0">
              <a:solidFill>
                <a:schemeClr val="bg1"/>
              </a:solidFill>
              <a:latin typeface="Tahoma" pitchFamily="34" charset="0"/>
            </a:endParaRPr>
          </a:p>
          <a:p>
            <a:pPr algn="ctr" eaLnBrk="1" hangingPunct="1"/>
            <a:r>
              <a:rPr lang="es-PE" sz="1200" dirty="0">
                <a:hlinkClick r:id="rId6"/>
              </a:rPr>
              <a:t>https://es.slideshare.net/ahalirecc</a:t>
            </a:r>
            <a:r>
              <a:rPr lang="es-PE" sz="1200" dirty="0"/>
              <a:t> </a:t>
            </a:r>
          </a:p>
          <a:p>
            <a:pPr algn="ctr" eaLnBrk="1" hangingPunct="1"/>
            <a:endParaRPr lang="es-AR" sz="1200" b="1" dirty="0">
              <a:solidFill>
                <a:schemeClr val="bg1"/>
              </a:solidFill>
              <a:latin typeface="Tahoma" pitchFamily="34" charset="0"/>
            </a:endParaRPr>
          </a:p>
          <a:p>
            <a:pPr algn="ctr" eaLnBrk="1" hangingPunct="1"/>
            <a:endParaRPr lang="es-AR" sz="1200" b="1" dirty="0">
              <a:solidFill>
                <a:schemeClr val="bg1"/>
              </a:solidFill>
              <a:latin typeface="Tahoma" pitchFamily="34" charset="0"/>
            </a:endParaRPr>
          </a:p>
        </p:txBody>
      </p:sp>
      <p:grpSp>
        <p:nvGrpSpPr>
          <p:cNvPr id="9222" name="Group 3"/>
          <p:cNvGrpSpPr>
            <a:grpSpLocks/>
          </p:cNvGrpSpPr>
          <p:nvPr/>
        </p:nvGrpSpPr>
        <p:grpSpPr bwMode="auto">
          <a:xfrm>
            <a:off x="511175" y="5084763"/>
            <a:ext cx="1120775" cy="865187"/>
            <a:chOff x="4694" y="3521"/>
            <a:chExt cx="908" cy="680"/>
          </a:xfrm>
        </p:grpSpPr>
        <p:sp>
          <p:nvSpPr>
            <p:cNvPr id="9223" name="WordArt 4"/>
            <p:cNvSpPr>
              <a:spLocks noChangeArrowheads="1" noChangeShapeType="1" noTextEdit="1"/>
            </p:cNvSpPr>
            <p:nvPr/>
          </p:nvSpPr>
          <p:spPr bwMode="auto">
            <a:xfrm>
              <a:off x="4740" y="3838"/>
              <a:ext cx="804" cy="276"/>
            </a:xfrm>
            <a:prstGeom prst="rect">
              <a:avLst/>
            </a:prstGeom>
          </p:spPr>
          <p:txBody>
            <a:bodyPr wrap="none" fromWordArt="1">
              <a:prstTxWarp prst="textPlain">
                <a:avLst>
                  <a:gd name="adj" fmla="val 50000"/>
                </a:avLst>
              </a:prstTxWarp>
            </a:bodyPr>
            <a:lstStyle/>
            <a:p>
              <a:pPr algn="ctr"/>
              <a:r>
                <a:rPr lang="es-ES" sz="1400" kern="10">
                  <a:ln w="9525">
                    <a:noFill/>
                    <a:round/>
                    <a:headEnd/>
                    <a:tailEnd/>
                  </a:ln>
                  <a:gradFill rotWithShape="1">
                    <a:gsLst>
                      <a:gs pos="0">
                        <a:srgbClr val="FFFF00"/>
                      </a:gs>
                      <a:gs pos="100000">
                        <a:srgbClr val="FF9933"/>
                      </a:gs>
                    </a:gsLst>
                    <a:path path="rect">
                      <a:fillToRect l="50000" t="50000" r="50000" b="50000"/>
                    </a:path>
                  </a:gradFill>
                  <a:effectLst>
                    <a:outerShdw dist="38100" dir="2700000" algn="ctr" rotWithShape="0">
                      <a:srgbClr val="000066">
                        <a:alpha val="79999"/>
                      </a:srgbClr>
                    </a:outerShdw>
                  </a:effectLst>
                  <a:latin typeface="Impact"/>
                </a:rPr>
                <a:t>Recursos</a:t>
              </a:r>
            </a:p>
            <a:p>
              <a:pPr algn="ctr"/>
              <a:r>
                <a:rPr lang="es-ES" sz="1400" kern="10">
                  <a:ln w="9525">
                    <a:noFill/>
                    <a:round/>
                    <a:headEnd/>
                    <a:tailEnd/>
                  </a:ln>
                  <a:gradFill rotWithShape="1">
                    <a:gsLst>
                      <a:gs pos="0">
                        <a:srgbClr val="FFFF00"/>
                      </a:gs>
                      <a:gs pos="100000">
                        <a:srgbClr val="FF9933"/>
                      </a:gs>
                    </a:gsLst>
                    <a:path path="rect">
                      <a:fillToRect l="50000" t="50000" r="50000" b="50000"/>
                    </a:path>
                  </a:gradFill>
                  <a:effectLst>
                    <a:outerShdw dist="38100" dir="2700000" algn="ctr" rotWithShape="0">
                      <a:srgbClr val="000066">
                        <a:alpha val="79999"/>
                      </a:srgbClr>
                    </a:outerShdw>
                  </a:effectLst>
                  <a:latin typeface="Impact"/>
                </a:rPr>
                <a:t>Escuela Sabática</a:t>
              </a:r>
            </a:p>
          </p:txBody>
        </p:sp>
        <p:pic>
          <p:nvPicPr>
            <p:cNvPr id="9224" name="Picture 5" descr="logo IASD - ANI"/>
            <p:cNvPicPr>
              <a:picLocks noChangeAspect="1" noChangeArrowheads="1" noCrop="1"/>
            </p:cNvPicPr>
            <p:nvPr/>
          </p:nvPicPr>
          <p:blipFill>
            <a:blip r:embed="rId7"/>
            <a:srcRect/>
            <a:stretch>
              <a:fillRect/>
            </a:stretch>
          </p:blipFill>
          <p:spPr bwMode="auto">
            <a:xfrm>
              <a:off x="5012" y="3521"/>
              <a:ext cx="288" cy="317"/>
            </a:xfrm>
            <a:prstGeom prst="rect">
              <a:avLst/>
            </a:prstGeom>
            <a:noFill/>
            <a:ln w="9525">
              <a:noFill/>
              <a:miter lim="800000"/>
              <a:headEnd/>
              <a:tailEnd/>
            </a:ln>
          </p:spPr>
        </p:pic>
        <p:sp>
          <p:nvSpPr>
            <p:cNvPr id="9225" name="Line 6"/>
            <p:cNvSpPr>
              <a:spLocks noChangeShapeType="1"/>
            </p:cNvSpPr>
            <p:nvPr/>
          </p:nvSpPr>
          <p:spPr bwMode="auto">
            <a:xfrm>
              <a:off x="4988" y="3802"/>
              <a:ext cx="329" cy="0"/>
            </a:xfrm>
            <a:prstGeom prst="line">
              <a:avLst/>
            </a:prstGeom>
            <a:noFill/>
            <a:ln w="76200">
              <a:solidFill>
                <a:srgbClr val="990099"/>
              </a:solidFill>
              <a:round/>
              <a:headEnd/>
              <a:tailEnd/>
            </a:ln>
          </p:spPr>
          <p:txBody>
            <a:bodyPr/>
            <a:lstStyle/>
            <a:p>
              <a:endParaRPr lang="es-ES"/>
            </a:p>
          </p:txBody>
        </p:sp>
        <p:sp>
          <p:nvSpPr>
            <p:cNvPr id="9226" name="Line 7"/>
            <p:cNvSpPr>
              <a:spLocks noChangeShapeType="1"/>
            </p:cNvSpPr>
            <p:nvPr/>
          </p:nvSpPr>
          <p:spPr bwMode="auto">
            <a:xfrm>
              <a:off x="4694" y="4201"/>
              <a:ext cx="908" cy="0"/>
            </a:xfrm>
            <a:prstGeom prst="line">
              <a:avLst/>
            </a:prstGeom>
            <a:noFill/>
            <a:ln w="76200">
              <a:solidFill>
                <a:srgbClr val="990099"/>
              </a:solidFill>
              <a:round/>
              <a:headEnd/>
              <a:tailEnd/>
            </a:ln>
          </p:spPr>
          <p:txBody>
            <a:bodyPr/>
            <a:lstStyle/>
            <a:p>
              <a:endParaRPr lang="es-ES"/>
            </a:p>
          </p:txBody>
        </p:sp>
      </p:grpSp>
    </p:spTree>
  </p:cSld>
  <p:clrMapOvr>
    <a:masterClrMapping/>
  </p:clrMapOvr>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Radial</Template>
  <TotalTime>118785</TotalTime>
  <Words>728</Words>
  <Application>Microsoft Office PowerPoint</Application>
  <PresentationFormat>Presentación en pantalla (4:3)</PresentationFormat>
  <Paragraphs>65</Paragraphs>
  <Slides>8</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Arial Black</vt:lpstr>
      <vt:lpstr>Calibri</vt:lpstr>
      <vt:lpstr>Impact</vt:lpstr>
      <vt:lpstr>Tahoma</vt:lpstr>
      <vt:lpstr>Times New Roman</vt:lpstr>
      <vt:lpstr>Wingdings</vt:lpstr>
      <vt:lpstr>Radial</vt:lpstr>
      <vt:lpstr>Presentación de PowerPoint</vt:lpstr>
      <vt:lpstr>Presentación de PowerPoint</vt:lpstr>
      <vt:lpstr>II. MOTIVAR: ¿Cómo motivar y cómo enseñar? </vt:lpstr>
      <vt:lpstr>Presentación de PowerPoint</vt:lpstr>
      <vt:lpstr>2. ¿En qué casos no deben acudir a autoridades del estado? 1 Corintios 6:1 - 13</vt:lpstr>
      <vt:lpstr>Presentación de PowerPoint</vt:lpstr>
      <vt:lpstr>IV. APLICA: ¿Qué debo sentir al recibir estos conocimientos? </vt:lpstr>
      <vt:lpstr>Presentación de PowerPoint</vt:lpstr>
    </vt:vector>
  </TitlesOfParts>
  <Company>DELBELCONPU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Amor y juicio, el dilema de Dios</dc:title>
  <dc:creator>pc3</dc:creator>
  <cp:keywords>Rut</cp:keywords>
  <cp:lastModifiedBy>Pc</cp:lastModifiedBy>
  <cp:revision>10304</cp:revision>
  <dcterms:created xsi:type="dcterms:W3CDTF">2007-04-17T14:25:21Z</dcterms:created>
  <dcterms:modified xsi:type="dcterms:W3CDTF">2026-07-21T22:11:38Z</dcterms:modified>
</cp:coreProperties>
</file>