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11 de julio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MENSAJE DE LA CRUZ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1 Corintios 1:18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3°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2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9232" y="1649693"/>
            <a:ext cx="4545528" cy="40394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la sabiduría de Dios y la del hombre.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exaltar la sabiduría de Dios.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predicar el evangelio levantando el amor de Cristo.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levanta en alto el mensaje de la cruz.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 cruz es el instrumento de reconciliación?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Cristo crucificado fue tropezadero para los judíos y locura para los gentiles?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¿Cuál es la diferencia de la sabiduría de Dios y la sabiduría humana?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“La cruz es el instrumento de reconciliación entre Dios y la humanidad (Efe. 2:16; ; Col. 1:20), el símbolo supremo de la humildad de Jesús (Fil. 2:18), y el lugar donde se saldó nuestra inmensa deuda (Col. 2:14).”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20)</a:t>
            </a:r>
          </a:p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“Durante siglos, la cruz ha sido para los cristianos un símbolo de fe. A los cristianos del siglo XXI les cuesta entender cuan difícil era la idea de un Dios crucificado para la mentalidad del siglo I.”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“La imagen de un Mesías crucificado deja totalmente claro a todo el universo hasta donde estaba dispuesto a llegar Dios, para completar el plan de redención.”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¿La cruz es el instrumento de reconciliación entre Dios y la humanidad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Col. 1:20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Porque “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</a:rPr>
              <a:t>l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 judíos pedían señales, y los griegos buscaban sabiduría; pero nosotros predicamos a Cristo crucificado, para los judíos tropezadero y para los griegos locura.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(Ed. 178)</a:t>
            </a:r>
          </a:p>
          <a:p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“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</a:rPr>
              <a:t>M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ás para los llamados, Cristo es poder de Dios y sabiduría de Dios. ¿No ha hecho Dios loca la sabiduría de este mundo?“</a:t>
            </a:r>
            <a:r>
              <a:rPr lang="es-PE" sz="18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(Id) </a:t>
            </a:r>
          </a:p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</a:rPr>
              <a:t>“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mensaje de la cruz ofende el orgullo humano. Para el judío era un tropiezo esperar un Mesías crucificado; para el filósofo griego era una locura creer que la salvación viniera por la muerte de un humillado Hijo de Dios. </a:t>
            </a:r>
            <a:r>
              <a:rPr lang="es-ES" sz="2400" b="1" dirty="0">
                <a:solidFill>
                  <a:schemeClr val="accent2">
                    <a:lumMod val="25000"/>
                  </a:schemeClr>
                </a:solidFill>
              </a:rPr>
              <a:t>” </a:t>
            </a:r>
            <a:r>
              <a:rPr lang="es-ES" sz="1800" b="1" dirty="0">
                <a:solidFill>
                  <a:schemeClr val="accent2">
                    <a:lumMod val="25000"/>
                  </a:schemeClr>
                </a:solidFill>
              </a:rPr>
              <a:t>(DTG 399)</a:t>
            </a:r>
            <a:endParaRPr lang="es-E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Por qué Cristo crucificado fue tropezadero para los judíos y locura para los gentiles? </a:t>
            </a:r>
            <a:r>
              <a:rPr lang="es-MX" sz="2000" b="1" dirty="0">
                <a:solidFill>
                  <a:srgbClr val="FFCC99"/>
                </a:solidFill>
              </a:rPr>
              <a:t>1 Corintios 1:22, 23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u="sng" dirty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Sabiduría divina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Viene de Dios, se revela por su Espíritu y tiene su centro en Jesucristo. 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cruz es su manifestación máxima: allí se revela el amor, la justicia y el poder salvador de Dios.” </a:t>
            </a:r>
            <a:r>
              <a:rPr lang="es-PE" sz="18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(Dl)</a:t>
            </a:r>
            <a:endParaRPr lang="es-PE" sz="1800" b="1" dirty="0">
              <a:solidFill>
                <a:schemeClr val="accent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la única que da verdadero conocimiento de Dios y salva al creyente.” </a:t>
            </a:r>
            <a:r>
              <a:rPr lang="es-PE" sz="18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PE" sz="2400" b="1" u="sng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Sabiduría humana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“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Viene del razonamiento, la filosofía y la lógica humana; busca impresionar con elocuencia o conocimientos propios. Considera locura el mensaje de Cristo crucificado; no entiende cómo la salvación viene por la humillación y la muerte</a:t>
            </a:r>
            <a:r>
              <a:rPr lang="es-PE" sz="24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11)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Cuál es la diferencia de la sabiduría de Dios y la sabiduría humana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 1 Corintios 1:20- 24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predicar el evangelio de Cristo, levantando en alto su amor.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anunciar el evangelio de Cristo?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sabiduría de Dios y la cruz.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118400</TotalTime>
  <Words>739</Words>
  <Application>Microsoft Office PowerPoint</Application>
  <PresentationFormat>Presentación en pantalla (4:3)</PresentationFormat>
  <Paragraphs>63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¿Por qué Cristo crucificado fue tropezadero para los judíos y locura para los gentiles? 1 Corintios 1:22, 23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10263</cp:revision>
  <dcterms:created xsi:type="dcterms:W3CDTF">2007-04-17T14:25:21Z</dcterms:created>
  <dcterms:modified xsi:type="dcterms:W3CDTF">2026-07-10T16:28:23Z</dcterms:modified>
</cp:coreProperties>
</file>