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handoutMasterIdLst>
    <p:handoutMasterId r:id="rId11"/>
  </p:handoutMasterIdLst>
  <p:sldIdLst>
    <p:sldId id="256" r:id="rId2"/>
    <p:sldId id="284" r:id="rId3"/>
    <p:sldId id="265" r:id="rId4"/>
    <p:sldId id="287" r:id="rId5"/>
    <p:sldId id="269" r:id="rId6"/>
    <p:sldId id="282" r:id="rId7"/>
    <p:sldId id="263" r:id="rId8"/>
    <p:sldId id="281" r:id="rId9"/>
  </p:sldIdLst>
  <p:sldSz cx="9144000" cy="6858000" type="screen4x3"/>
  <p:notesSz cx="6858000" cy="9144000"/>
  <p:defaultTextStyle>
    <a:defPPr>
      <a:defRPr lang="es-MX"/>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521415D9-36F7-43E2-AB2F-B90AF26B5E84}">
      <p14:sectionLst xmlns:p14="http://schemas.microsoft.com/office/powerpoint/2010/main">
        <p14:section name="Sección predeterminada" id="{E71EAABB-2278-4A42-A021-174F358C85A2}">
          <p14:sldIdLst>
            <p14:sldId id="256"/>
            <p14:sldId id="284"/>
            <p14:sldId id="265"/>
            <p14:sldId id="287"/>
          </p14:sldIdLst>
        </p14:section>
        <p14:section name="Sección sin título" id="{9FBCFC46-058C-47EA-A91B-B54E9588554D}">
          <p14:sldIdLst>
            <p14:sldId id="269"/>
            <p14:sldId id="282"/>
            <p14:sldId id="263"/>
            <p14:sldId id="281"/>
          </p14:sldIdLst>
        </p14:section>
      </p14:sectionLst>
    </p:ex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6600"/>
    <a:srgbClr val="FFFF07"/>
    <a:srgbClr val="F2021F"/>
    <a:srgbClr val="F33F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howGuides="1">
      <p:cViewPr varScale="1">
        <p:scale>
          <a:sx n="68" d="100"/>
          <a:sy n="68" d="100"/>
        </p:scale>
        <p:origin x="1470" y="4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1EAB55A-B1F5-4627-ACB9-9CAF6953FE02}" type="datetimeFigureOut">
              <a:rPr lang="es-ES" smtClean="0"/>
              <a:t>23/09/2026</a:t>
            </a:fld>
            <a:endParaRPr lang="es-E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F36336-248E-4E59-AA31-B189D85868DF}" type="slidenum">
              <a:rPr lang="es-ES" smtClean="0"/>
              <a:t>‹Nº›</a:t>
            </a:fld>
            <a:endParaRPr lang="es-E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D3446F-5817-4C25-929D-4F180A64F446}" type="datetimeFigureOut">
              <a:rPr lang="en-US" smtClean="0"/>
              <a:t>9/23/2026</a:t>
            </a:fld>
            <a:endParaRPr lang="en-U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CF0B65-7D7D-4124-8CC2-64ACEAB319AA}" type="slidenum">
              <a:rPr lang="en-US" smtClean="0"/>
              <a:t>‹Nº›</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88CF0B65-7D7D-4124-8CC2-64ACEAB319AA}" type="slidenum">
              <a:rPr lang="en-US" smtClean="0"/>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PE" dirty="0"/>
          </a:p>
        </p:txBody>
      </p:sp>
      <p:sp>
        <p:nvSpPr>
          <p:cNvPr id="4" name="Marcador de número de diapositiva 3"/>
          <p:cNvSpPr>
            <a:spLocks noGrp="1"/>
          </p:cNvSpPr>
          <p:nvPr>
            <p:ph type="sldNum" sz="quarter" idx="5"/>
          </p:nvPr>
        </p:nvSpPr>
        <p:spPr/>
        <p:txBody>
          <a:bodyPr/>
          <a:lstStyle/>
          <a:p>
            <a:fld id="{88CF0B65-7D7D-4124-8CC2-64ACEAB319AA}" type="slidenum">
              <a:rPr lang="en-US" smtClean="0"/>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GEB </a:t>
            </a:r>
          </a:p>
        </p:txBody>
      </p:sp>
      <p:sp>
        <p:nvSpPr>
          <p:cNvPr id="4" name="Marcador de número de diapositiva 3"/>
          <p:cNvSpPr>
            <a:spLocks noGrp="1"/>
          </p:cNvSpPr>
          <p:nvPr>
            <p:ph type="sldNum" sz="quarter" idx="10"/>
          </p:nvPr>
        </p:nvSpPr>
        <p:spPr/>
        <p:txBody>
          <a:bodyPr/>
          <a:lstStyle/>
          <a:p>
            <a:fld id="{88CF0B65-7D7D-4124-8CC2-64ACEAB319AA}" type="slidenum">
              <a:rPr lang="en-US" smtClean="0"/>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PE" dirty="0"/>
              <a:t> </a:t>
            </a:r>
            <a:endParaRPr lang="en-US" dirty="0"/>
          </a:p>
        </p:txBody>
      </p:sp>
      <p:sp>
        <p:nvSpPr>
          <p:cNvPr id="4" name="Marcador de número de diapositiva 3"/>
          <p:cNvSpPr>
            <a:spLocks noGrp="1"/>
          </p:cNvSpPr>
          <p:nvPr>
            <p:ph type="sldNum" sz="quarter" idx="10"/>
          </p:nvPr>
        </p:nvSpPr>
        <p:spPr/>
        <p:txBody>
          <a:bodyPr/>
          <a:lstStyle/>
          <a:p>
            <a:fld id="{88CF0B65-7D7D-4124-8CC2-64ACEAB319AA}" type="slidenum">
              <a:rPr lang="en-US" smtClean="0"/>
              <a:t>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hasCustomPrompt="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8"/>
          <p:cNvSpPr>
            <a:spLocks noGrp="1" noChangeArrowheads="1"/>
          </p:cNvSpPr>
          <p:nvPr>
            <p:ph type="dt" sz="half" idx="10"/>
          </p:nvPr>
        </p:nvSpPr>
        <p:spPr/>
        <p:txBody>
          <a:bodyPr/>
          <a:lstStyle>
            <a:lvl1pPr>
              <a:defRPr/>
            </a:lvl1pPr>
          </a:lstStyle>
          <a:p>
            <a:pPr>
              <a:defRPr/>
            </a:pPr>
            <a:endParaRPr lang="es-MX"/>
          </a:p>
        </p:txBody>
      </p:sp>
      <p:sp>
        <p:nvSpPr>
          <p:cNvPr id="5" name="Rectangle 9"/>
          <p:cNvSpPr>
            <a:spLocks noGrp="1" noChangeArrowheads="1"/>
          </p:cNvSpPr>
          <p:nvPr>
            <p:ph type="ftr" sz="quarter" idx="11"/>
          </p:nvPr>
        </p:nvSpPr>
        <p:spPr/>
        <p:txBody>
          <a:bodyPr/>
          <a:lstStyle>
            <a:lvl1pPr>
              <a:defRPr/>
            </a:lvl1pPr>
          </a:lstStyle>
          <a:p>
            <a:pPr>
              <a:defRPr/>
            </a:pPr>
            <a:endParaRPr lang="es-MX"/>
          </a:p>
        </p:txBody>
      </p:sp>
      <p:sp>
        <p:nvSpPr>
          <p:cNvPr id="6" name="Rectangle 10"/>
          <p:cNvSpPr>
            <a:spLocks noGrp="1" noChangeArrowheads="1"/>
          </p:cNvSpPr>
          <p:nvPr>
            <p:ph type="sldNum" sz="quarter" idx="12"/>
          </p:nvPr>
        </p:nvSpPr>
        <p:spPr/>
        <p:txBody>
          <a:bodyPr/>
          <a:lstStyle>
            <a:lvl1pPr>
              <a:defRPr/>
            </a:lvl1pPr>
          </a:lstStyle>
          <a:p>
            <a:fld id="{3ED0F7BE-E3AA-46EA-A2AF-7CD581104091}" type="slidenum">
              <a:rPr lang="es-MX"/>
              <a:t>‹Nº›</a:t>
            </a:fld>
            <a:endParaRPr lang="es-MX"/>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hasCustomPrompt="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a:t>Haga clic para modificar el estilo de texto del patrón</a:t>
            </a:r>
          </a:p>
        </p:txBody>
      </p:sp>
      <p:sp>
        <p:nvSpPr>
          <p:cNvPr id="4" name="Rectangle 8"/>
          <p:cNvSpPr>
            <a:spLocks noGrp="1" noChangeArrowheads="1"/>
          </p:cNvSpPr>
          <p:nvPr>
            <p:ph type="dt" sz="half" idx="10"/>
          </p:nvPr>
        </p:nvSpPr>
        <p:spPr/>
        <p:txBody>
          <a:bodyPr/>
          <a:lstStyle>
            <a:lvl1pPr>
              <a:defRPr/>
            </a:lvl1pPr>
          </a:lstStyle>
          <a:p>
            <a:pPr>
              <a:defRPr/>
            </a:pPr>
            <a:endParaRPr lang="es-MX"/>
          </a:p>
        </p:txBody>
      </p:sp>
      <p:sp>
        <p:nvSpPr>
          <p:cNvPr id="5" name="Rectangle 9"/>
          <p:cNvSpPr>
            <a:spLocks noGrp="1" noChangeArrowheads="1"/>
          </p:cNvSpPr>
          <p:nvPr>
            <p:ph type="ftr" sz="quarter" idx="11"/>
          </p:nvPr>
        </p:nvSpPr>
        <p:spPr/>
        <p:txBody>
          <a:bodyPr/>
          <a:lstStyle>
            <a:lvl1pPr>
              <a:defRPr/>
            </a:lvl1pPr>
          </a:lstStyle>
          <a:p>
            <a:pPr>
              <a:defRPr/>
            </a:pPr>
            <a:endParaRPr lang="es-MX"/>
          </a:p>
        </p:txBody>
      </p:sp>
      <p:sp>
        <p:nvSpPr>
          <p:cNvPr id="6" name="Rectangle 10"/>
          <p:cNvSpPr>
            <a:spLocks noGrp="1" noChangeArrowheads="1"/>
          </p:cNvSpPr>
          <p:nvPr>
            <p:ph type="sldNum" sz="quarter" idx="12"/>
          </p:nvPr>
        </p:nvSpPr>
        <p:spPr/>
        <p:txBody>
          <a:bodyPr/>
          <a:lstStyle>
            <a:lvl1pPr>
              <a:defRPr/>
            </a:lvl1pPr>
          </a:lstStyle>
          <a:p>
            <a:fld id="{EA168BFF-7334-4524-B060-8FA62EB200FE}" type="slidenum">
              <a:rPr lang="es-MX"/>
              <a:t>‹Nº›</a:t>
            </a:fld>
            <a:endParaRPr lang="es-MX"/>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hasCustomPrompt="1"/>
          </p:nvPr>
        </p:nvSpPr>
        <p:spPr>
          <a:xfrm>
            <a:off x="6096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hasCustomPrompt="1"/>
          </p:nvPr>
        </p:nvSpPr>
        <p:spPr>
          <a:xfrm>
            <a:off x="4648200" y="1600200"/>
            <a:ext cx="3886200" cy="4419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Rectangle 8"/>
          <p:cNvSpPr>
            <a:spLocks noGrp="1" noChangeArrowheads="1"/>
          </p:cNvSpPr>
          <p:nvPr>
            <p:ph type="dt" sz="half" idx="10"/>
          </p:nvPr>
        </p:nvSpPr>
        <p:spPr/>
        <p:txBody>
          <a:bodyPr/>
          <a:lstStyle>
            <a:lvl1pPr>
              <a:defRPr/>
            </a:lvl1pPr>
          </a:lstStyle>
          <a:p>
            <a:pPr>
              <a:defRPr/>
            </a:pPr>
            <a:endParaRPr lang="es-MX"/>
          </a:p>
        </p:txBody>
      </p:sp>
      <p:sp>
        <p:nvSpPr>
          <p:cNvPr id="6" name="Rectangle 9"/>
          <p:cNvSpPr>
            <a:spLocks noGrp="1" noChangeArrowheads="1"/>
          </p:cNvSpPr>
          <p:nvPr>
            <p:ph type="ftr" sz="quarter" idx="11"/>
          </p:nvPr>
        </p:nvSpPr>
        <p:spPr/>
        <p:txBody>
          <a:bodyPr/>
          <a:lstStyle>
            <a:lvl1pPr>
              <a:defRPr/>
            </a:lvl1pPr>
          </a:lstStyle>
          <a:p>
            <a:pPr>
              <a:defRPr/>
            </a:pPr>
            <a:endParaRPr lang="es-MX"/>
          </a:p>
        </p:txBody>
      </p:sp>
      <p:sp>
        <p:nvSpPr>
          <p:cNvPr id="7" name="Rectangle 10"/>
          <p:cNvSpPr>
            <a:spLocks noGrp="1" noChangeArrowheads="1"/>
          </p:cNvSpPr>
          <p:nvPr>
            <p:ph type="sldNum" sz="quarter" idx="12"/>
          </p:nvPr>
        </p:nvSpPr>
        <p:spPr/>
        <p:txBody>
          <a:bodyPr/>
          <a:lstStyle>
            <a:lvl1pPr>
              <a:defRPr/>
            </a:lvl1pPr>
          </a:lstStyle>
          <a:p>
            <a:fld id="{0329015A-E9DF-4999-BA96-80B4C3B68754}" type="slidenum">
              <a:rPr lang="es-MX"/>
              <a:t>‹Nº›</a:t>
            </a:fld>
            <a:endParaRPr lang="es-MX"/>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a:t>Haga clic para modificar el estilo de título del patrón</a:t>
            </a:r>
          </a:p>
        </p:txBody>
      </p:sp>
      <p:sp>
        <p:nvSpPr>
          <p:cNvPr id="3" name="2 Marcador de texto"/>
          <p:cNvSpPr>
            <a:spLocks noGrp="1"/>
          </p:cNvSpPr>
          <p:nvPr>
            <p:ph type="body" idx="1" hasCustomPrompt="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hasCustomPrompt="1"/>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hasCustomPrompt="1"/>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hasCustomPrompt="1"/>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Rectangle 8"/>
          <p:cNvSpPr>
            <a:spLocks noGrp="1" noChangeArrowheads="1"/>
          </p:cNvSpPr>
          <p:nvPr>
            <p:ph type="dt" sz="half" idx="10"/>
          </p:nvPr>
        </p:nvSpPr>
        <p:spPr/>
        <p:txBody>
          <a:bodyPr/>
          <a:lstStyle>
            <a:lvl1pPr>
              <a:defRPr/>
            </a:lvl1pPr>
          </a:lstStyle>
          <a:p>
            <a:pPr>
              <a:defRPr/>
            </a:pPr>
            <a:endParaRPr lang="es-MX"/>
          </a:p>
        </p:txBody>
      </p:sp>
      <p:sp>
        <p:nvSpPr>
          <p:cNvPr id="8" name="Rectangle 9"/>
          <p:cNvSpPr>
            <a:spLocks noGrp="1" noChangeArrowheads="1"/>
          </p:cNvSpPr>
          <p:nvPr>
            <p:ph type="ftr" sz="quarter" idx="11"/>
          </p:nvPr>
        </p:nvSpPr>
        <p:spPr/>
        <p:txBody>
          <a:bodyPr/>
          <a:lstStyle>
            <a:lvl1pPr>
              <a:defRPr/>
            </a:lvl1pPr>
          </a:lstStyle>
          <a:p>
            <a:pPr>
              <a:defRPr/>
            </a:pPr>
            <a:endParaRPr lang="es-MX"/>
          </a:p>
        </p:txBody>
      </p:sp>
      <p:sp>
        <p:nvSpPr>
          <p:cNvPr id="9" name="Rectangle 10"/>
          <p:cNvSpPr>
            <a:spLocks noGrp="1" noChangeArrowheads="1"/>
          </p:cNvSpPr>
          <p:nvPr>
            <p:ph type="sldNum" sz="quarter" idx="12"/>
          </p:nvPr>
        </p:nvSpPr>
        <p:spPr/>
        <p:txBody>
          <a:bodyPr/>
          <a:lstStyle>
            <a:lvl1pPr>
              <a:defRPr/>
            </a:lvl1pPr>
          </a:lstStyle>
          <a:p>
            <a:fld id="{CC867857-65F8-4624-9800-9A1D2E106D71}" type="slidenum">
              <a:rPr lang="es-MX"/>
              <a:t>‹Nº›</a:t>
            </a:fld>
            <a:endParaRPr lang="es-MX"/>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Rectangle 8"/>
          <p:cNvSpPr>
            <a:spLocks noGrp="1" noChangeArrowheads="1"/>
          </p:cNvSpPr>
          <p:nvPr>
            <p:ph type="dt" sz="half" idx="10"/>
          </p:nvPr>
        </p:nvSpPr>
        <p:spPr/>
        <p:txBody>
          <a:bodyPr/>
          <a:lstStyle>
            <a:lvl1pPr>
              <a:defRPr/>
            </a:lvl1pPr>
          </a:lstStyle>
          <a:p>
            <a:pPr>
              <a:defRPr/>
            </a:pPr>
            <a:endParaRPr lang="es-MX"/>
          </a:p>
        </p:txBody>
      </p:sp>
      <p:sp>
        <p:nvSpPr>
          <p:cNvPr id="4" name="Rectangle 9"/>
          <p:cNvSpPr>
            <a:spLocks noGrp="1" noChangeArrowheads="1"/>
          </p:cNvSpPr>
          <p:nvPr>
            <p:ph type="ftr" sz="quarter" idx="11"/>
          </p:nvPr>
        </p:nvSpPr>
        <p:spPr/>
        <p:txBody>
          <a:bodyPr/>
          <a:lstStyle>
            <a:lvl1pPr>
              <a:defRPr/>
            </a:lvl1pPr>
          </a:lstStyle>
          <a:p>
            <a:pPr>
              <a:defRPr/>
            </a:pPr>
            <a:endParaRPr lang="es-MX"/>
          </a:p>
        </p:txBody>
      </p:sp>
      <p:sp>
        <p:nvSpPr>
          <p:cNvPr id="5" name="Rectangle 10"/>
          <p:cNvSpPr>
            <a:spLocks noGrp="1" noChangeArrowheads="1"/>
          </p:cNvSpPr>
          <p:nvPr>
            <p:ph type="sldNum" sz="quarter" idx="12"/>
          </p:nvPr>
        </p:nvSpPr>
        <p:spPr/>
        <p:txBody>
          <a:bodyPr/>
          <a:lstStyle>
            <a:lvl1pPr>
              <a:defRPr/>
            </a:lvl1pPr>
          </a:lstStyle>
          <a:p>
            <a:fld id="{64F4103F-56A9-456A-BBC1-4F8FE456CDB3}" type="slidenum">
              <a:rPr lang="es-MX"/>
              <a:t>‹Nº›</a:t>
            </a:fld>
            <a:endParaRPr lang="es-MX"/>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Rectangle 8"/>
          <p:cNvSpPr>
            <a:spLocks noGrp="1" noChangeArrowheads="1"/>
          </p:cNvSpPr>
          <p:nvPr>
            <p:ph type="dt" sz="half" idx="10"/>
          </p:nvPr>
        </p:nvSpPr>
        <p:spPr/>
        <p:txBody>
          <a:bodyPr/>
          <a:lstStyle>
            <a:lvl1pPr>
              <a:defRPr/>
            </a:lvl1pPr>
          </a:lstStyle>
          <a:p>
            <a:pPr>
              <a:defRPr/>
            </a:pPr>
            <a:endParaRPr lang="es-MX"/>
          </a:p>
        </p:txBody>
      </p:sp>
      <p:sp>
        <p:nvSpPr>
          <p:cNvPr id="3" name="Rectangle 9"/>
          <p:cNvSpPr>
            <a:spLocks noGrp="1" noChangeArrowheads="1"/>
          </p:cNvSpPr>
          <p:nvPr>
            <p:ph type="ftr" sz="quarter" idx="11"/>
          </p:nvPr>
        </p:nvSpPr>
        <p:spPr/>
        <p:txBody>
          <a:bodyPr/>
          <a:lstStyle>
            <a:lvl1pPr>
              <a:defRPr/>
            </a:lvl1pPr>
          </a:lstStyle>
          <a:p>
            <a:pPr>
              <a:defRPr/>
            </a:pPr>
            <a:endParaRPr lang="es-MX"/>
          </a:p>
        </p:txBody>
      </p:sp>
      <p:sp>
        <p:nvSpPr>
          <p:cNvPr id="4" name="Rectangle 10"/>
          <p:cNvSpPr>
            <a:spLocks noGrp="1" noChangeArrowheads="1"/>
          </p:cNvSpPr>
          <p:nvPr>
            <p:ph type="sldNum" sz="quarter" idx="12"/>
          </p:nvPr>
        </p:nvSpPr>
        <p:spPr/>
        <p:txBody>
          <a:bodyPr/>
          <a:lstStyle>
            <a:lvl1pPr>
              <a:defRPr/>
            </a:lvl1pPr>
          </a:lstStyle>
          <a:p>
            <a:fld id="{609F1150-F025-40A1-8C0E-A093890BB6AB}" type="slidenum">
              <a:rPr lang="es-MX"/>
              <a:t>‹Nº›</a:t>
            </a:fld>
            <a:endParaRPr lang="es-MX"/>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hasCustomPrompt="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hasCustomPrompt="1"/>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8"/>
          <p:cNvSpPr>
            <a:spLocks noGrp="1" noChangeArrowheads="1"/>
          </p:cNvSpPr>
          <p:nvPr>
            <p:ph type="dt" sz="half" idx="10"/>
          </p:nvPr>
        </p:nvSpPr>
        <p:spPr/>
        <p:txBody>
          <a:bodyPr/>
          <a:lstStyle>
            <a:lvl1pPr>
              <a:defRPr/>
            </a:lvl1pPr>
          </a:lstStyle>
          <a:p>
            <a:pPr>
              <a:defRPr/>
            </a:pPr>
            <a:endParaRPr lang="es-MX"/>
          </a:p>
        </p:txBody>
      </p:sp>
      <p:sp>
        <p:nvSpPr>
          <p:cNvPr id="6" name="Rectangle 9"/>
          <p:cNvSpPr>
            <a:spLocks noGrp="1" noChangeArrowheads="1"/>
          </p:cNvSpPr>
          <p:nvPr>
            <p:ph type="ftr" sz="quarter" idx="11"/>
          </p:nvPr>
        </p:nvSpPr>
        <p:spPr/>
        <p:txBody>
          <a:bodyPr/>
          <a:lstStyle>
            <a:lvl1pPr>
              <a:defRPr/>
            </a:lvl1pPr>
          </a:lstStyle>
          <a:p>
            <a:pPr>
              <a:defRPr/>
            </a:pPr>
            <a:endParaRPr lang="es-MX"/>
          </a:p>
        </p:txBody>
      </p:sp>
      <p:sp>
        <p:nvSpPr>
          <p:cNvPr id="7" name="Rectangle 10"/>
          <p:cNvSpPr>
            <a:spLocks noGrp="1" noChangeArrowheads="1"/>
          </p:cNvSpPr>
          <p:nvPr>
            <p:ph type="sldNum" sz="quarter" idx="12"/>
          </p:nvPr>
        </p:nvSpPr>
        <p:spPr/>
        <p:txBody>
          <a:bodyPr/>
          <a:lstStyle>
            <a:lvl1pPr>
              <a:defRPr/>
            </a:lvl1pPr>
          </a:lstStyle>
          <a:p>
            <a:fld id="{2DD5691C-32EC-415A-9C86-A5A11EA90AD1}" type="slidenum">
              <a:rPr lang="es-MX"/>
              <a:t>‹Nº›</a:t>
            </a:fld>
            <a:endParaRPr lang="es-MX"/>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s-ES" noProof="0" dirty="0"/>
          </a:p>
        </p:txBody>
      </p:sp>
      <p:sp>
        <p:nvSpPr>
          <p:cNvPr id="4" name="3 Marcador de texto"/>
          <p:cNvSpPr>
            <a:spLocks noGrp="1"/>
          </p:cNvSpPr>
          <p:nvPr>
            <p:ph type="body" sz="half" idx="2" hasCustomPrompt="1"/>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Rectangle 8"/>
          <p:cNvSpPr>
            <a:spLocks noGrp="1" noChangeArrowheads="1"/>
          </p:cNvSpPr>
          <p:nvPr>
            <p:ph type="dt" sz="half" idx="10"/>
          </p:nvPr>
        </p:nvSpPr>
        <p:spPr/>
        <p:txBody>
          <a:bodyPr/>
          <a:lstStyle>
            <a:lvl1pPr>
              <a:defRPr/>
            </a:lvl1pPr>
          </a:lstStyle>
          <a:p>
            <a:pPr>
              <a:defRPr/>
            </a:pPr>
            <a:endParaRPr lang="es-MX"/>
          </a:p>
        </p:txBody>
      </p:sp>
      <p:sp>
        <p:nvSpPr>
          <p:cNvPr id="6" name="Rectangle 9"/>
          <p:cNvSpPr>
            <a:spLocks noGrp="1" noChangeArrowheads="1"/>
          </p:cNvSpPr>
          <p:nvPr>
            <p:ph type="ftr" sz="quarter" idx="11"/>
          </p:nvPr>
        </p:nvSpPr>
        <p:spPr/>
        <p:txBody>
          <a:bodyPr/>
          <a:lstStyle>
            <a:lvl1pPr>
              <a:defRPr/>
            </a:lvl1pPr>
          </a:lstStyle>
          <a:p>
            <a:pPr>
              <a:defRPr/>
            </a:pPr>
            <a:endParaRPr lang="es-MX"/>
          </a:p>
        </p:txBody>
      </p:sp>
      <p:sp>
        <p:nvSpPr>
          <p:cNvPr id="7" name="Rectangle 10"/>
          <p:cNvSpPr>
            <a:spLocks noGrp="1" noChangeArrowheads="1"/>
          </p:cNvSpPr>
          <p:nvPr>
            <p:ph type="sldNum" sz="quarter" idx="12"/>
          </p:nvPr>
        </p:nvSpPr>
        <p:spPr/>
        <p:txBody>
          <a:bodyPr/>
          <a:lstStyle>
            <a:lvl1pPr>
              <a:defRPr/>
            </a:lvl1pPr>
          </a:lstStyle>
          <a:p>
            <a:fld id="{0D6CC3B3-BC7B-4C19-A548-5E4108AA5E31}" type="slidenum">
              <a:rPr lang="es-MX"/>
              <a:t>‹Nº›</a:t>
            </a:fld>
            <a:endParaRPr lang="es-MX"/>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hasCustomPrompt="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8"/>
          <p:cNvSpPr>
            <a:spLocks noGrp="1" noChangeArrowheads="1"/>
          </p:cNvSpPr>
          <p:nvPr>
            <p:ph type="dt" sz="half" idx="10"/>
          </p:nvPr>
        </p:nvSpPr>
        <p:spPr/>
        <p:txBody>
          <a:bodyPr/>
          <a:lstStyle>
            <a:lvl1pPr>
              <a:defRPr/>
            </a:lvl1pPr>
          </a:lstStyle>
          <a:p>
            <a:pPr>
              <a:defRPr/>
            </a:pPr>
            <a:endParaRPr lang="es-MX"/>
          </a:p>
        </p:txBody>
      </p:sp>
      <p:sp>
        <p:nvSpPr>
          <p:cNvPr id="5" name="Rectangle 9"/>
          <p:cNvSpPr>
            <a:spLocks noGrp="1" noChangeArrowheads="1"/>
          </p:cNvSpPr>
          <p:nvPr>
            <p:ph type="ftr" sz="quarter" idx="11"/>
          </p:nvPr>
        </p:nvSpPr>
        <p:spPr/>
        <p:txBody>
          <a:bodyPr/>
          <a:lstStyle>
            <a:lvl1pPr>
              <a:defRPr/>
            </a:lvl1pPr>
          </a:lstStyle>
          <a:p>
            <a:pPr>
              <a:defRPr/>
            </a:pPr>
            <a:endParaRPr lang="es-MX"/>
          </a:p>
        </p:txBody>
      </p:sp>
      <p:sp>
        <p:nvSpPr>
          <p:cNvPr id="6" name="Rectangle 10"/>
          <p:cNvSpPr>
            <a:spLocks noGrp="1" noChangeArrowheads="1"/>
          </p:cNvSpPr>
          <p:nvPr>
            <p:ph type="sldNum" sz="quarter" idx="12"/>
          </p:nvPr>
        </p:nvSpPr>
        <p:spPr/>
        <p:txBody>
          <a:bodyPr/>
          <a:lstStyle>
            <a:lvl1pPr>
              <a:defRPr/>
            </a:lvl1pPr>
          </a:lstStyle>
          <a:p>
            <a:fld id="{2722B1C7-C32D-491F-9835-10D9D954E90D}" type="slidenum">
              <a:rPr lang="es-MX"/>
              <a:t>‹Nº›</a:t>
            </a:fld>
            <a:endParaRPr lang="es-MX"/>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450013" y="228600"/>
            <a:ext cx="2084387" cy="5791200"/>
          </a:xfrm>
        </p:spPr>
        <p:txBody>
          <a:bodyPr vert="eaVert"/>
          <a:lstStyle/>
          <a:p>
            <a:r>
              <a:rPr lang="es-ES"/>
              <a:t>Haga clic para modificar el estilo de título del patrón</a:t>
            </a:r>
          </a:p>
        </p:txBody>
      </p:sp>
      <p:sp>
        <p:nvSpPr>
          <p:cNvPr id="3" name="2 Marcador de texto vertical"/>
          <p:cNvSpPr>
            <a:spLocks noGrp="1"/>
          </p:cNvSpPr>
          <p:nvPr>
            <p:ph type="body" orient="vert" idx="1" hasCustomPrompt="1"/>
          </p:nvPr>
        </p:nvSpPr>
        <p:spPr>
          <a:xfrm>
            <a:off x="195263" y="228600"/>
            <a:ext cx="6102350" cy="5791200"/>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Rectangle 8"/>
          <p:cNvSpPr>
            <a:spLocks noGrp="1" noChangeArrowheads="1"/>
          </p:cNvSpPr>
          <p:nvPr>
            <p:ph type="dt" sz="half" idx="10"/>
          </p:nvPr>
        </p:nvSpPr>
        <p:spPr/>
        <p:txBody>
          <a:bodyPr/>
          <a:lstStyle>
            <a:lvl1pPr>
              <a:defRPr/>
            </a:lvl1pPr>
          </a:lstStyle>
          <a:p>
            <a:pPr>
              <a:defRPr/>
            </a:pPr>
            <a:endParaRPr lang="es-MX"/>
          </a:p>
        </p:txBody>
      </p:sp>
      <p:sp>
        <p:nvSpPr>
          <p:cNvPr id="5" name="Rectangle 9"/>
          <p:cNvSpPr>
            <a:spLocks noGrp="1" noChangeArrowheads="1"/>
          </p:cNvSpPr>
          <p:nvPr>
            <p:ph type="ftr" sz="quarter" idx="11"/>
          </p:nvPr>
        </p:nvSpPr>
        <p:spPr/>
        <p:txBody>
          <a:bodyPr/>
          <a:lstStyle>
            <a:lvl1pPr>
              <a:defRPr/>
            </a:lvl1pPr>
          </a:lstStyle>
          <a:p>
            <a:pPr>
              <a:defRPr/>
            </a:pPr>
            <a:endParaRPr lang="es-MX"/>
          </a:p>
        </p:txBody>
      </p:sp>
      <p:sp>
        <p:nvSpPr>
          <p:cNvPr id="6" name="Rectangle 10"/>
          <p:cNvSpPr>
            <a:spLocks noGrp="1" noChangeArrowheads="1"/>
          </p:cNvSpPr>
          <p:nvPr>
            <p:ph type="sldNum" sz="quarter" idx="12"/>
          </p:nvPr>
        </p:nvSpPr>
        <p:spPr/>
        <p:txBody>
          <a:bodyPr/>
          <a:lstStyle>
            <a:lvl1pPr>
              <a:defRPr/>
            </a:lvl1pPr>
          </a:lstStyle>
          <a:p>
            <a:fld id="{623415EB-96B7-43E0-822F-C9D61E0D6D5A}" type="slidenum">
              <a:rPr lang="es-MX"/>
              <a:t>‹Nº›</a:t>
            </a:fld>
            <a:endParaRPr lang="es-MX"/>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p:nvPr/>
        </p:nvGrpSpPr>
        <p:grpSpPr bwMode="auto">
          <a:xfrm>
            <a:off x="0" y="152400"/>
            <a:ext cx="8686800" cy="6096000"/>
            <a:chOff x="0" y="96"/>
            <a:chExt cx="5472" cy="3840"/>
          </a:xfrm>
        </p:grpSpPr>
        <p:sp>
          <p:nvSpPr>
            <p:cNvPr id="1032" name="AutoShape 3"/>
            <p:cNvSpPr>
              <a:spLocks noChangeArrowheads="1"/>
            </p:cNvSpPr>
            <p:nvPr/>
          </p:nvSpPr>
          <p:spPr bwMode="auto">
            <a:xfrm>
              <a:off x="240" y="336"/>
              <a:ext cx="5232" cy="3600"/>
            </a:xfrm>
            <a:prstGeom prst="roundRect">
              <a:avLst>
                <a:gd name="adj" fmla="val 13727"/>
              </a:avLst>
            </a:prstGeom>
            <a:noFill/>
            <a:ln w="50800">
              <a:solidFill>
                <a:schemeClr val="bg2"/>
              </a:solidFill>
              <a:round/>
            </a:ln>
            <a:extLst>
              <a:ext uri="{909E8E84-426E-40DD-AFC4-6F175D3DCCD1}">
                <a14:hiddenFill xmlns:a14="http://schemas.microsoft.com/office/drawing/2010/main">
                  <a:solidFill>
                    <a:srgbClr val="FFFFFF"/>
                  </a:solidFill>
                </a14:hiddenFill>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es-ES" sz="2400">
                <a:latin typeface="Times New Roman" panose="02020603050405020304" pitchFamily="18" charset="0"/>
              </a:endParaRPr>
            </a:p>
          </p:txBody>
        </p:sp>
        <p:sp>
          <p:nvSpPr>
            <p:cNvPr id="1033" name="AutoShape 4"/>
            <p:cNvSpPr>
              <a:spLocks noChangeArrowheads="1"/>
            </p:cNvSpPr>
            <p:nvPr/>
          </p:nvSpPr>
          <p:spPr bwMode="blackWhite">
            <a:xfrm>
              <a:off x="0" y="96"/>
              <a:ext cx="5376" cy="768"/>
            </a:xfrm>
            <a:custGeom>
              <a:avLst/>
              <a:gdLst>
                <a:gd name="T0" fmla="*/ 0 w 7000"/>
                <a:gd name="T1" fmla="*/ 0 h 1000"/>
                <a:gd name="T2" fmla="*/ 2261 w 7000"/>
                <a:gd name="T3" fmla="*/ 0 h 1000"/>
                <a:gd name="T4" fmla="*/ 2435 w 7000"/>
                <a:gd name="T5" fmla="*/ 174 h 1000"/>
                <a:gd name="T6" fmla="*/ 2262 w 7000"/>
                <a:gd name="T7" fmla="*/ 348 h 1000"/>
                <a:gd name="T8" fmla="*/ 0 w 7000"/>
                <a:gd name="T9" fmla="*/ 348 h 1000"/>
                <a:gd name="T10" fmla="*/ 0 60000 65536"/>
                <a:gd name="T11" fmla="*/ 0 60000 65536"/>
                <a:gd name="T12" fmla="*/ 0 60000 65536"/>
                <a:gd name="T13" fmla="*/ 0 60000 65536"/>
                <a:gd name="T14" fmla="*/ 0 60000 65536"/>
                <a:gd name="T15" fmla="*/ 0 w 7000"/>
                <a:gd name="T16" fmla="*/ 0 h 1000"/>
                <a:gd name="T17" fmla="*/ 3500 w 7000"/>
                <a:gd name="T18" fmla="*/ 1000 h 1000"/>
              </a:gdLst>
              <a:ahLst/>
              <a:cxnLst>
                <a:cxn ang="T10">
                  <a:pos x="T0" y="T1"/>
                </a:cxn>
                <a:cxn ang="T11">
                  <a:pos x="T2" y="T3"/>
                </a:cxn>
                <a:cxn ang="T12">
                  <a:pos x="T4" y="T5"/>
                </a:cxn>
                <a:cxn ang="T13">
                  <a:pos x="T6" y="T7"/>
                </a:cxn>
                <a:cxn ang="T14">
                  <a:pos x="T8" y="T9"/>
                </a:cxn>
              </a:cxnLst>
              <a:rect l="T15" t="T16" r="T17" b="T18"/>
              <a:pathLst>
                <a:path w="7000" h="1000">
                  <a:moveTo>
                    <a:pt x="0" y="0"/>
                  </a:moveTo>
                  <a:lnTo>
                    <a:pt x="6499" y="0"/>
                  </a:lnTo>
                  <a:cubicBezTo>
                    <a:pt x="6776" y="0"/>
                    <a:pt x="7000" y="223"/>
                    <a:pt x="7000" y="500"/>
                  </a:cubicBezTo>
                  <a:cubicBezTo>
                    <a:pt x="7000" y="776"/>
                    <a:pt x="6776" y="999"/>
                    <a:pt x="6500" y="1000"/>
                  </a:cubicBezTo>
                  <a:lnTo>
                    <a:pt x="0" y="1000"/>
                  </a:lnTo>
                  <a:lnTo>
                    <a:pt x="0" y="0"/>
                  </a:lnTo>
                  <a:close/>
                </a:path>
              </a:pathLst>
            </a:custGeom>
            <a:solidFill>
              <a:schemeClr val="folHlink"/>
            </a:solidFill>
            <a:ln w="9525">
              <a:noFill/>
              <a:miter lim="800000"/>
            </a:ln>
          </p:spPr>
          <p:txBody>
            <a:bodyPr/>
            <a:lstStyle/>
            <a:p>
              <a:endParaRPr lang="es-ES"/>
            </a:p>
          </p:txBody>
        </p:sp>
        <p:sp>
          <p:nvSpPr>
            <p:cNvPr id="1034" name="Line 5"/>
            <p:cNvSpPr>
              <a:spLocks noChangeShapeType="1"/>
            </p:cNvSpPr>
            <p:nvPr/>
          </p:nvSpPr>
          <p:spPr bwMode="auto">
            <a:xfrm>
              <a:off x="0" y="768"/>
              <a:ext cx="5088" cy="0"/>
            </a:xfrm>
            <a:prstGeom prst="line">
              <a:avLst/>
            </a:prstGeom>
            <a:noFill/>
            <a:ln w="38100">
              <a:solidFill>
                <a:schemeClr val="bg1"/>
              </a:solidFill>
              <a:round/>
            </a:ln>
          </p:spPr>
          <p:txBody>
            <a:bodyPr/>
            <a:lstStyle/>
            <a:p>
              <a:endParaRPr lang="es-ES"/>
            </a:p>
          </p:txBody>
        </p:sp>
      </p:grpSp>
      <p:sp>
        <p:nvSpPr>
          <p:cNvPr id="1027" name="Rectangle 6"/>
          <p:cNvSpPr>
            <a:spLocks noGrp="1" noChangeArrowheads="1"/>
          </p:cNvSpPr>
          <p:nvPr>
            <p:ph type="title"/>
          </p:nvPr>
        </p:nvSpPr>
        <p:spPr bwMode="auto">
          <a:xfrm>
            <a:off x="195263" y="228600"/>
            <a:ext cx="8015287" cy="914400"/>
          </a:xfrm>
          <a:prstGeom prst="rect">
            <a:avLst/>
          </a:prstGeom>
          <a:noFill/>
          <a:ln w="9525">
            <a:noFill/>
            <a:miter lim="800000"/>
          </a:ln>
        </p:spPr>
        <p:txBody>
          <a:bodyPr vert="horz" wrap="square" lIns="91440" tIns="45720" rIns="91440" bIns="45720" numCol="1" anchor="ctr" anchorCtr="0" compatLnSpc="1"/>
          <a:lstStyle/>
          <a:p>
            <a:pPr lvl="0"/>
            <a:r>
              <a:rPr lang="es-MX"/>
              <a:t>Haga clic para cambiar el estilo de título	</a:t>
            </a:r>
          </a:p>
        </p:txBody>
      </p:sp>
      <p:sp>
        <p:nvSpPr>
          <p:cNvPr id="1028" name="Rectangle 7"/>
          <p:cNvSpPr>
            <a:spLocks noGrp="1" noChangeArrowheads="1"/>
          </p:cNvSpPr>
          <p:nvPr>
            <p:ph type="body" idx="1"/>
          </p:nvPr>
        </p:nvSpPr>
        <p:spPr bwMode="auto">
          <a:xfrm>
            <a:off x="609600" y="1600200"/>
            <a:ext cx="7924800" cy="4419600"/>
          </a:xfrm>
          <a:prstGeom prst="rect">
            <a:avLst/>
          </a:prstGeom>
          <a:noFill/>
          <a:ln w="9525">
            <a:noFill/>
            <a:miter lim="800000"/>
          </a:ln>
        </p:spPr>
        <p:txBody>
          <a:bodyPr vert="horz" wrap="square" lIns="91440" tIns="45720" rIns="91440" bIns="45720" numCol="1" anchor="t" anchorCtr="0" compatLnSpc="1"/>
          <a:lstStyle/>
          <a:p>
            <a:pPr lvl="0"/>
            <a:r>
              <a:rPr lang="es-MX"/>
              <a:t>Haga clic para modificar el estilo de texto del patrón</a:t>
            </a:r>
          </a:p>
          <a:p>
            <a:pPr lvl="1"/>
            <a:r>
              <a:rPr lang="es-MX"/>
              <a:t>Segundo nivel</a:t>
            </a:r>
          </a:p>
          <a:p>
            <a:pPr lvl="2"/>
            <a:r>
              <a:rPr lang="es-MX"/>
              <a:t>Tercer nivel</a:t>
            </a:r>
          </a:p>
          <a:p>
            <a:pPr lvl="3"/>
            <a:r>
              <a:rPr lang="es-MX"/>
              <a:t>Cuarto nivel</a:t>
            </a:r>
          </a:p>
          <a:p>
            <a:pPr lvl="4"/>
            <a:r>
              <a:rPr lang="es-MX"/>
              <a:t>Quinto nivel</a:t>
            </a:r>
          </a:p>
        </p:txBody>
      </p:sp>
      <p:sp>
        <p:nvSpPr>
          <p:cNvPr id="10248" name="Rectangle 8"/>
          <p:cNvSpPr>
            <a:spLocks noGrp="1" noChangeArrowheads="1"/>
          </p:cNvSpPr>
          <p:nvPr>
            <p:ph type="dt" sz="half" idx="2"/>
          </p:nvPr>
        </p:nvSpPr>
        <p:spPr bwMode="auto">
          <a:xfrm>
            <a:off x="457200" y="6248400"/>
            <a:ext cx="2133600" cy="457200"/>
          </a:xfrm>
          <a:prstGeom prst="rect">
            <a:avLst/>
          </a:prstGeom>
          <a:noFill/>
          <a:ln w="9525">
            <a:noFill/>
            <a:miter lim="800000"/>
          </a:ln>
          <a:effectLst/>
        </p:spPr>
        <p:txBody>
          <a:bodyPr vert="horz" wrap="square" lIns="91440" tIns="45720" rIns="91440" bIns="45720" numCol="1" anchor="b" anchorCtr="0" compatLnSpc="1"/>
          <a:lstStyle>
            <a:lvl1pPr eaLnBrk="1" hangingPunct="1">
              <a:defRPr sz="1200">
                <a:latin typeface="Arial" panose="020B0604020202020204" pitchFamily="34" charset="0"/>
              </a:defRPr>
            </a:lvl1pPr>
          </a:lstStyle>
          <a:p>
            <a:pPr>
              <a:defRPr/>
            </a:pPr>
            <a:endParaRPr lang="es-MX"/>
          </a:p>
        </p:txBody>
      </p:sp>
      <p:sp>
        <p:nvSpPr>
          <p:cNvPr id="10249" name="Rectangle 9"/>
          <p:cNvSpPr>
            <a:spLocks noGrp="1" noChangeArrowheads="1"/>
          </p:cNvSpPr>
          <p:nvPr>
            <p:ph type="ftr" sz="quarter" idx="3"/>
          </p:nvPr>
        </p:nvSpPr>
        <p:spPr bwMode="auto">
          <a:xfrm>
            <a:off x="3124200" y="6248400"/>
            <a:ext cx="2895600" cy="457200"/>
          </a:xfrm>
          <a:prstGeom prst="rect">
            <a:avLst/>
          </a:prstGeom>
          <a:noFill/>
          <a:ln w="9525">
            <a:noFill/>
            <a:miter lim="800000"/>
          </a:ln>
          <a:effectLst/>
        </p:spPr>
        <p:txBody>
          <a:bodyPr vert="horz" wrap="square" lIns="91440" tIns="45720" rIns="91440" bIns="45720" numCol="1" anchor="b" anchorCtr="0" compatLnSpc="1"/>
          <a:lstStyle>
            <a:lvl1pPr algn="ctr" eaLnBrk="1" hangingPunct="1">
              <a:defRPr sz="1200">
                <a:latin typeface="Arial" panose="020B0604020202020204" pitchFamily="34" charset="0"/>
              </a:defRPr>
            </a:lvl1pPr>
          </a:lstStyle>
          <a:p>
            <a:pPr>
              <a:defRPr/>
            </a:pPr>
            <a:endParaRPr lang="es-MX"/>
          </a:p>
        </p:txBody>
      </p:sp>
      <p:sp>
        <p:nvSpPr>
          <p:cNvPr id="10250" name="Rectangle 10"/>
          <p:cNvSpPr>
            <a:spLocks noGrp="1" noChangeArrowheads="1"/>
          </p:cNvSpPr>
          <p:nvPr>
            <p:ph type="sldNum" sz="quarter" idx="4"/>
          </p:nvPr>
        </p:nvSpPr>
        <p:spPr bwMode="auto">
          <a:xfrm>
            <a:off x="6553200" y="6248400"/>
            <a:ext cx="2133600" cy="457200"/>
          </a:xfrm>
          <a:prstGeom prst="rect">
            <a:avLst/>
          </a:prstGeom>
          <a:noFill/>
          <a:ln w="9525">
            <a:noFill/>
            <a:miter lim="800000"/>
          </a:ln>
          <a:effectLst/>
        </p:spPr>
        <p:txBody>
          <a:bodyPr vert="horz" wrap="square" lIns="91440" tIns="45720" rIns="91440" bIns="45720" numCol="1" anchor="b" anchorCtr="0" compatLnSpc="1"/>
          <a:lstStyle>
            <a:lvl1pPr algn="r" eaLnBrk="1" hangingPunct="1">
              <a:defRPr sz="1200">
                <a:latin typeface="Arial Black" panose="020B0A04020102020204" pitchFamily="34" charset="0"/>
              </a:defRPr>
            </a:lvl1pPr>
          </a:lstStyle>
          <a:p>
            <a:fld id="{66EC6A28-46CA-4EDE-9959-40C3B0A1AC0A}" type="slidenum">
              <a:rPr lang="es-MX"/>
              <a:t>‹Nº›</a:t>
            </a:fld>
            <a:endParaRPr lang="es-MX"/>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2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2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2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build="p">
        <p:tmplLst>
          <p:tmpl lvl="1">
            <p:tnLst>
              <p:par>
                <p:cTn presetID="1" presetClass="entr" presetSubtype="0" fill="hold" nodeType="click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 lvl="2">
            <p:tnLst>
              <p:par>
                <p:cTn presetID="1" presetClass="entr" presetSubtype="0" fill="hold" nodeType="with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 lvl="3">
            <p:tnLst>
              <p:par>
                <p:cTn presetID="1" presetClass="entr" presetSubtype="0" fill="hold" nodeType="with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1028"/>
                        </p:tgtEl>
                        <p:attrNameLst>
                          <p:attrName>style.visibility</p:attrName>
                        </p:attrNameLst>
                      </p:cBhvr>
                      <p:to>
                        <p:strVal val="visible"/>
                      </p:to>
                    </p:set>
                  </p:childTnLst>
                </p:cTn>
              </p:par>
            </p:tnLst>
          </p:tmpl>
        </p:tmplLst>
      </p:bldP>
    </p:bld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panose="020B0604020202020204" pitchFamily="34" charset="0"/>
        </a:defRPr>
      </a:lvl2pPr>
      <a:lvl3pPr algn="l" rtl="0" eaLnBrk="0" fontAlgn="base" hangingPunct="0">
        <a:spcBef>
          <a:spcPct val="0"/>
        </a:spcBef>
        <a:spcAft>
          <a:spcPct val="0"/>
        </a:spcAft>
        <a:defRPr sz="4200">
          <a:solidFill>
            <a:schemeClr val="tx2"/>
          </a:solidFill>
          <a:latin typeface="Arial" panose="020B0604020202020204" pitchFamily="34" charset="0"/>
        </a:defRPr>
      </a:lvl3pPr>
      <a:lvl4pPr algn="l" rtl="0" eaLnBrk="0" fontAlgn="base" hangingPunct="0">
        <a:spcBef>
          <a:spcPct val="0"/>
        </a:spcBef>
        <a:spcAft>
          <a:spcPct val="0"/>
        </a:spcAft>
        <a:defRPr sz="4200">
          <a:solidFill>
            <a:schemeClr val="tx2"/>
          </a:solidFill>
          <a:latin typeface="Arial" panose="020B0604020202020204" pitchFamily="34" charset="0"/>
        </a:defRPr>
      </a:lvl4pPr>
      <a:lvl5pPr algn="l" rtl="0" eaLnBrk="0" fontAlgn="base" hangingPunct="0">
        <a:spcBef>
          <a:spcPct val="0"/>
        </a:spcBef>
        <a:spcAft>
          <a:spcPct val="0"/>
        </a:spcAft>
        <a:defRPr sz="4200">
          <a:solidFill>
            <a:schemeClr val="tx2"/>
          </a:solidFill>
          <a:latin typeface="Arial" panose="020B0604020202020204" pitchFamily="34" charset="0"/>
        </a:defRPr>
      </a:lvl5pPr>
      <a:lvl6pPr marL="457200" algn="l" rtl="0" fontAlgn="base">
        <a:spcBef>
          <a:spcPct val="0"/>
        </a:spcBef>
        <a:spcAft>
          <a:spcPct val="0"/>
        </a:spcAft>
        <a:defRPr sz="4200">
          <a:solidFill>
            <a:schemeClr val="tx2"/>
          </a:solidFill>
          <a:latin typeface="Arial" panose="020B0604020202020204" pitchFamily="34" charset="0"/>
        </a:defRPr>
      </a:lvl6pPr>
      <a:lvl7pPr marL="914400" algn="l" rtl="0" fontAlgn="base">
        <a:spcBef>
          <a:spcPct val="0"/>
        </a:spcBef>
        <a:spcAft>
          <a:spcPct val="0"/>
        </a:spcAft>
        <a:defRPr sz="4200">
          <a:solidFill>
            <a:schemeClr val="tx2"/>
          </a:solidFill>
          <a:latin typeface="Arial" panose="020B0604020202020204" pitchFamily="34" charset="0"/>
        </a:defRPr>
      </a:lvl7pPr>
      <a:lvl8pPr marL="1371600" algn="l" rtl="0" fontAlgn="base">
        <a:spcBef>
          <a:spcPct val="0"/>
        </a:spcBef>
        <a:spcAft>
          <a:spcPct val="0"/>
        </a:spcAft>
        <a:defRPr sz="4200">
          <a:solidFill>
            <a:schemeClr val="tx2"/>
          </a:solidFill>
          <a:latin typeface="Arial" panose="020B0604020202020204" pitchFamily="34" charset="0"/>
        </a:defRPr>
      </a:lvl8pPr>
      <a:lvl9pPr marL="1828800" algn="l" rtl="0" fontAlgn="base">
        <a:spcBef>
          <a:spcPct val="0"/>
        </a:spcBef>
        <a:spcAft>
          <a:spcPct val="0"/>
        </a:spcAft>
        <a:defRPr sz="42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hlink"/>
        </a:buClr>
        <a:buSzPct val="80000"/>
        <a:buFont typeface="Wingdings" panose="05000000000000000000" pitchFamily="2" charset="2"/>
        <a:buChar char="l"/>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1"/>
        </a:buClr>
        <a:buSzPct val="70000"/>
        <a:buFont typeface="Wingdings" panose="05000000000000000000" pitchFamily="2" charset="2"/>
        <a:buChar char="l"/>
        <a:defRPr sz="2800">
          <a:solidFill>
            <a:schemeClr val="tx1"/>
          </a:solidFill>
          <a:latin typeface="+mn-lt"/>
        </a:defRPr>
      </a:lvl2pPr>
      <a:lvl3pPr marL="1143000" indent="-228600" algn="l" rtl="0" eaLnBrk="0" fontAlgn="base" hangingPunct="0">
        <a:spcBef>
          <a:spcPct val="20000"/>
        </a:spcBef>
        <a:spcAft>
          <a:spcPct val="0"/>
        </a:spcAft>
        <a:buClr>
          <a:schemeClr val="bg2"/>
        </a:buClr>
        <a:buSzPct val="65000"/>
        <a:buFont typeface="Wingdings" panose="05000000000000000000" pitchFamily="2" charset="2"/>
        <a:buChar char="l"/>
        <a:defRPr sz="2400">
          <a:solidFill>
            <a:schemeClr val="tx1"/>
          </a:solidFill>
          <a:latin typeface="+mn-lt"/>
        </a:defRPr>
      </a:lvl3pPr>
      <a:lvl4pPr marL="1600200" indent="-228600" algn="l" rtl="0" eaLnBrk="0" fontAlgn="base" hangingPunct="0">
        <a:spcBef>
          <a:spcPct val="20000"/>
        </a:spcBef>
        <a:spcAft>
          <a:spcPct val="0"/>
        </a:spcAft>
        <a:buClr>
          <a:schemeClr val="hlink"/>
        </a:buClr>
        <a:buSzPct val="60000"/>
        <a:buFont typeface="Wingdings" panose="05000000000000000000" pitchFamily="2" charset="2"/>
        <a:buChar char="l"/>
        <a:defRPr sz="2000">
          <a:solidFill>
            <a:schemeClr val="tx1"/>
          </a:solidFill>
          <a:latin typeface="+mn-lt"/>
        </a:defRPr>
      </a:lvl4pPr>
      <a:lvl5pPr marL="2057400" indent="-228600" algn="l" rtl="0" eaLnBrk="0" fontAlgn="base" hangingPunct="0">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5pPr>
      <a:lvl6pPr marL="2514600" indent="-228600" algn="l" rtl="0" fontAlgn="base">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6pPr>
      <a:lvl7pPr marL="2971800" indent="-228600" algn="l" rtl="0" fontAlgn="base">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7pPr>
      <a:lvl8pPr marL="3429000" indent="-228600" algn="l" rtl="0" fontAlgn="base">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8pPr>
      <a:lvl9pPr marL="3886200" indent="-228600" algn="l" rtl="0" fontAlgn="base">
        <a:spcBef>
          <a:spcPct val="20000"/>
        </a:spcBef>
        <a:spcAft>
          <a:spcPct val="0"/>
        </a:spcAft>
        <a:buClr>
          <a:schemeClr val="bg2"/>
        </a:buClr>
        <a:buSzPct val="40000"/>
        <a:buFont typeface="Wingdings" panose="05000000000000000000" pitchFamily="2" charset="2"/>
        <a:buChar char="l"/>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hyperlink" Target="http://decalogo-janohalire.blogspot.com/p/escuela-sabatica.html" TargetMode="External"/><Relationship Id="rId7"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6.xml"/><Relationship Id="rId6" Type="http://schemas.openxmlformats.org/officeDocument/2006/relationships/hyperlink" Target="https://es.slideshare.net/ahalirecc" TargetMode="External"/><Relationship Id="rId5" Type="http://schemas.openxmlformats.org/officeDocument/2006/relationships/hyperlink" Target="https://www.recursos-biblicos.com/2014/04/resumen-de-la-leccion-de-escuela-sabatica-para-segundo-trimestre-2014.html" TargetMode="External"/><Relationship Id="rId4" Type="http://schemas.openxmlformats.org/officeDocument/2006/relationships/hyperlink" Target="http://www.recursos-biblico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2 CuadroTexto"/>
          <p:cNvSpPr txBox="1">
            <a:spLocks noChangeArrowheads="1"/>
          </p:cNvSpPr>
          <p:nvPr/>
        </p:nvSpPr>
        <p:spPr bwMode="auto">
          <a:xfrm>
            <a:off x="4857750" y="285750"/>
            <a:ext cx="2520950" cy="304800"/>
          </a:xfrm>
          <a:prstGeom prst="rect">
            <a:avLst/>
          </a:prstGeom>
          <a:noFill/>
          <a:ln w="9525">
            <a:noFill/>
            <a:miter lim="800000"/>
          </a:ln>
        </p:spPr>
        <p:txBody>
          <a:bodyPr>
            <a:spAutoFit/>
          </a:bodyPr>
          <a:lstStyle/>
          <a:p>
            <a:pPr algn="r" eaLnBrk="1" hangingPunct="1"/>
            <a:r>
              <a:rPr lang="es-ES" sz="1400" dirty="0">
                <a:solidFill>
                  <a:srgbClr val="E8E8FA"/>
                </a:solidFill>
              </a:rPr>
              <a:t>26 de setiembre 2026</a:t>
            </a:r>
          </a:p>
        </p:txBody>
      </p:sp>
      <p:sp>
        <p:nvSpPr>
          <p:cNvPr id="2052" name="Text Box 8"/>
          <p:cNvSpPr txBox="1">
            <a:spLocks noChangeArrowheads="1"/>
          </p:cNvSpPr>
          <p:nvPr/>
        </p:nvSpPr>
        <p:spPr bwMode="auto">
          <a:xfrm>
            <a:off x="323850" y="663575"/>
            <a:ext cx="7734300" cy="646331"/>
          </a:xfrm>
          <a:prstGeom prst="rect">
            <a:avLst/>
          </a:prstGeom>
          <a:noFill/>
          <a:ln w="9525">
            <a:noFill/>
            <a:miter lim="800000"/>
          </a:ln>
        </p:spPr>
        <p:txBody>
          <a:bodyPr>
            <a:spAutoFit/>
          </a:bodyPr>
          <a:lstStyle/>
          <a:p>
            <a:pPr eaLnBrk="1" hangingPunct="1"/>
            <a:r>
              <a:rPr lang="es-MX" dirty="0">
                <a:solidFill>
                  <a:schemeClr val="bg1"/>
                </a:solidFill>
                <a:latin typeface="Arial Black" panose="020B0A04020102020204" pitchFamily="34" charset="0"/>
              </a:rPr>
              <a:t>GRACIA, AMOR Y COMUNIÓN</a:t>
            </a:r>
          </a:p>
          <a:p>
            <a:pPr eaLnBrk="1" hangingPunct="1"/>
            <a:endParaRPr lang="es-MX" dirty="0">
              <a:solidFill>
                <a:schemeClr val="bg1"/>
              </a:solidFill>
              <a:latin typeface="Arial Black" panose="020B0A04020102020204" pitchFamily="34" charset="0"/>
            </a:endParaRPr>
          </a:p>
        </p:txBody>
      </p:sp>
      <p:sp>
        <p:nvSpPr>
          <p:cNvPr id="2053" name="Text Box 10"/>
          <p:cNvSpPr txBox="1">
            <a:spLocks noChangeArrowheads="1"/>
          </p:cNvSpPr>
          <p:nvPr/>
        </p:nvSpPr>
        <p:spPr bwMode="auto">
          <a:xfrm>
            <a:off x="1692275" y="5768975"/>
            <a:ext cx="6365875" cy="707886"/>
          </a:xfrm>
          <a:prstGeom prst="rect">
            <a:avLst/>
          </a:prstGeom>
          <a:noFill/>
          <a:ln w="9525">
            <a:noFill/>
            <a:miter lim="800000"/>
          </a:ln>
        </p:spPr>
        <p:txBody>
          <a:bodyPr wrap="square">
            <a:spAutoFit/>
          </a:bodyPr>
          <a:lstStyle/>
          <a:p>
            <a:pPr algn="just" eaLnBrk="1" hangingPunct="1"/>
            <a:r>
              <a:rPr lang="es-MX" sz="2000" dirty="0">
                <a:solidFill>
                  <a:srgbClr val="F2021F"/>
                </a:solidFill>
                <a:latin typeface="Arial Black" panose="020B0A04020102020204" pitchFamily="34" charset="0"/>
              </a:rPr>
              <a:t>TEXTO CLAVE:</a:t>
            </a:r>
            <a:r>
              <a:rPr lang="es-MX" sz="2000" dirty="0">
                <a:solidFill>
                  <a:schemeClr val="folHlink"/>
                </a:solidFill>
                <a:latin typeface="Arial Black" panose="020B0A04020102020204" pitchFamily="34" charset="0"/>
              </a:rPr>
              <a:t> </a:t>
            </a:r>
            <a:r>
              <a:rPr lang="es-MX" sz="2000" dirty="0">
                <a:solidFill>
                  <a:schemeClr val="accent2">
                    <a:lumMod val="25000"/>
                  </a:schemeClr>
                </a:solidFill>
                <a:latin typeface="Arial Black" panose="020B0A04020102020204" pitchFamily="34" charset="0"/>
              </a:rPr>
              <a:t>2 Corintios 13:13</a:t>
            </a:r>
          </a:p>
          <a:p>
            <a:pPr algn="just" eaLnBrk="1" hangingPunct="1"/>
            <a:endParaRPr lang="es-MX" sz="2000" dirty="0">
              <a:solidFill>
                <a:schemeClr val="accent2">
                  <a:lumMod val="25000"/>
                </a:schemeClr>
              </a:solidFill>
              <a:latin typeface="Arial Black" panose="020B0A04020102020204" pitchFamily="34" charset="0"/>
            </a:endParaRPr>
          </a:p>
        </p:txBody>
      </p:sp>
      <p:sp>
        <p:nvSpPr>
          <p:cNvPr id="2054" name="Rectangle 11"/>
          <p:cNvSpPr>
            <a:spLocks noChangeArrowheads="1"/>
          </p:cNvSpPr>
          <p:nvPr/>
        </p:nvSpPr>
        <p:spPr bwMode="auto">
          <a:xfrm>
            <a:off x="2044700" y="6381750"/>
            <a:ext cx="5165725" cy="304800"/>
          </a:xfrm>
          <a:prstGeom prst="rect">
            <a:avLst/>
          </a:prstGeom>
          <a:noFill/>
          <a:ln w="9525">
            <a:noFill/>
            <a:miter lim="800000"/>
          </a:ln>
        </p:spPr>
        <p:txBody>
          <a:bodyPr>
            <a:spAutoFit/>
          </a:bodyPr>
          <a:lstStyle/>
          <a:p>
            <a:pPr algn="ctr" eaLnBrk="1" hangingPunct="1"/>
            <a:r>
              <a:rPr lang="es-ES" sz="1400" b="1" dirty="0">
                <a:solidFill>
                  <a:schemeClr val="bg2"/>
                </a:solidFill>
              </a:rPr>
              <a:t>Escuela Sabática – 3° Trimestre de 2026</a:t>
            </a:r>
            <a:endParaRPr lang="es-MX" sz="1400" b="1" dirty="0">
              <a:solidFill>
                <a:schemeClr val="bg2"/>
              </a:solidFill>
            </a:endParaRPr>
          </a:p>
        </p:txBody>
      </p:sp>
      <p:sp>
        <p:nvSpPr>
          <p:cNvPr id="2055" name="Rectangle 9"/>
          <p:cNvSpPr>
            <a:spLocks noChangeArrowheads="1"/>
          </p:cNvSpPr>
          <p:nvPr/>
        </p:nvSpPr>
        <p:spPr bwMode="auto">
          <a:xfrm>
            <a:off x="323850" y="260350"/>
            <a:ext cx="1584325" cy="369332"/>
          </a:xfrm>
          <a:prstGeom prst="rect">
            <a:avLst/>
          </a:prstGeom>
          <a:noFill/>
          <a:ln w="9525">
            <a:noFill/>
            <a:miter lim="800000"/>
          </a:ln>
        </p:spPr>
        <p:txBody>
          <a:bodyPr>
            <a:spAutoFit/>
          </a:bodyPr>
          <a:lstStyle/>
          <a:p>
            <a:pPr eaLnBrk="1" hangingPunct="1"/>
            <a:r>
              <a:rPr lang="es-ES" dirty="0">
                <a:solidFill>
                  <a:srgbClr val="F2021F"/>
                </a:solidFill>
                <a:latin typeface="Arial Black" panose="020B0A04020102020204" pitchFamily="34" charset="0"/>
              </a:rPr>
              <a:t>Lección 13</a:t>
            </a:r>
            <a:endParaRPr lang="es-MX" dirty="0">
              <a:solidFill>
                <a:srgbClr val="FFFF07"/>
              </a:solidFill>
            </a:endParaRPr>
          </a:p>
        </p:txBody>
      </p:sp>
      <p:pic>
        <p:nvPicPr>
          <p:cNvPr id="2" name="Imagen 1"/>
          <p:cNvPicPr>
            <a:picLocks noChangeAspect="1"/>
          </p:cNvPicPr>
          <p:nvPr/>
        </p:nvPicPr>
        <p:blipFill>
          <a:blip r:embed="rId2">
            <a:extLst>
              <a:ext uri="{28A0092B-C50C-407E-A947-70E740481C1C}">
                <a14:useLocalDpi xmlns:a14="http://schemas.microsoft.com/office/drawing/2010/main" val="0"/>
              </a:ext>
            </a:extLst>
          </a:blip>
          <a:srcRect l="17065" r="17065"/>
          <a:stretch/>
        </p:blipFill>
        <p:spPr>
          <a:xfrm>
            <a:off x="3130594" y="1690613"/>
            <a:ext cx="2882803" cy="395764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body" idx="4294967295"/>
          </p:nvPr>
        </p:nvSpPr>
        <p:spPr>
          <a:xfrm>
            <a:off x="3625851" y="2561531"/>
            <a:ext cx="4857750" cy="3348955"/>
          </a:xfrm>
        </p:spPr>
        <p:txBody>
          <a:bodyPr/>
          <a:lstStyle/>
          <a:p>
            <a:pPr eaLnBrk="1" hangingPunct="1">
              <a:lnSpc>
                <a:spcPct val="90000"/>
              </a:lnSpc>
            </a:pPr>
            <a:r>
              <a:rPr lang="es-MX" sz="2400" b="1" dirty="0">
                <a:solidFill>
                  <a:schemeClr val="accent2">
                    <a:lumMod val="25000"/>
                  </a:schemeClr>
                </a:solidFill>
              </a:rPr>
              <a:t>SABER: Entender sobre la gracia, amor y la comunión de Dios. </a:t>
            </a:r>
          </a:p>
          <a:p>
            <a:pPr eaLnBrk="1" hangingPunct="1">
              <a:lnSpc>
                <a:spcPct val="90000"/>
              </a:lnSpc>
            </a:pPr>
            <a:r>
              <a:rPr lang="es-MX" sz="2400" b="1" dirty="0">
                <a:solidFill>
                  <a:schemeClr val="accent2">
                    <a:lumMod val="25000"/>
                  </a:schemeClr>
                </a:solidFill>
              </a:rPr>
              <a:t>SENTIR: El deseo de recibir la gracia y el amor de Dios.</a:t>
            </a:r>
          </a:p>
          <a:p>
            <a:pPr eaLnBrk="1" hangingPunct="1">
              <a:lnSpc>
                <a:spcPct val="90000"/>
              </a:lnSpc>
            </a:pPr>
            <a:r>
              <a:rPr lang="es-MX" sz="2400" b="1" dirty="0">
                <a:solidFill>
                  <a:schemeClr val="accent2">
                    <a:lumMod val="25000"/>
                  </a:schemeClr>
                </a:solidFill>
              </a:rPr>
              <a:t>HACER: La decisión de colaborar a Dios en la obra de la redención.</a:t>
            </a:r>
          </a:p>
        </p:txBody>
      </p:sp>
      <p:sp>
        <p:nvSpPr>
          <p:cNvPr id="21507" name="5 CuadroTexto"/>
          <p:cNvSpPr txBox="1">
            <a:spLocks noChangeArrowheads="1"/>
          </p:cNvSpPr>
          <p:nvPr/>
        </p:nvSpPr>
        <p:spPr bwMode="auto">
          <a:xfrm>
            <a:off x="468313" y="1484313"/>
            <a:ext cx="8015288" cy="1015663"/>
          </a:xfrm>
          <a:prstGeom prst="rect">
            <a:avLst/>
          </a:prstGeom>
          <a:noFill/>
          <a:ln w="9525">
            <a:noFill/>
            <a:miter lim="800000"/>
          </a:ln>
        </p:spPr>
        <p:txBody>
          <a:bodyPr wrap="square">
            <a:spAutoFit/>
          </a:bodyPr>
          <a:lstStyle/>
          <a:p>
            <a:pPr eaLnBrk="1" hangingPunct="1"/>
            <a:r>
              <a:rPr lang="es-ES" sz="2000" dirty="0">
                <a:solidFill>
                  <a:schemeClr val="accent2">
                    <a:lumMod val="25000"/>
                  </a:schemeClr>
                </a:solidFill>
                <a:latin typeface="Arial Black" panose="020B0A04020102020204" pitchFamily="34" charset="0"/>
              </a:rPr>
              <a:t>Aprendamos a ser, un discípulo que recibe gracia divina y tiene una comunión de amor a Dios y semejantes.</a:t>
            </a:r>
          </a:p>
          <a:p>
            <a:pPr eaLnBrk="1" hangingPunct="1"/>
            <a:r>
              <a:rPr lang="es-ES" sz="2000" u="sng" dirty="0">
                <a:solidFill>
                  <a:schemeClr val="accent2">
                    <a:lumMod val="25000"/>
                  </a:schemeClr>
                </a:solidFill>
                <a:latin typeface="Arial Black" panose="020B0A04020102020204" pitchFamily="34" charset="0"/>
              </a:rPr>
              <a:t>APRENDIZAJE  POR  NIVELES</a:t>
            </a:r>
            <a:r>
              <a:rPr lang="es-ES" sz="2000" dirty="0">
                <a:solidFill>
                  <a:schemeClr val="accent2">
                    <a:lumMod val="25000"/>
                  </a:schemeClr>
                </a:solidFill>
                <a:latin typeface="Arial Black" panose="020B0A04020102020204" pitchFamily="34" charset="0"/>
              </a:rPr>
              <a:t>:</a:t>
            </a:r>
            <a:endParaRPr lang="es-ES" dirty="0">
              <a:solidFill>
                <a:schemeClr val="accent2">
                  <a:lumMod val="25000"/>
                </a:schemeClr>
              </a:solidFill>
              <a:latin typeface="Arial Black" panose="020B0A04020102020204" pitchFamily="34" charset="0"/>
            </a:endParaRPr>
          </a:p>
        </p:txBody>
      </p:sp>
      <p:pic>
        <p:nvPicPr>
          <p:cNvPr id="21508" name="7 Imagen" descr="jesus0090.jpg"/>
          <p:cNvPicPr>
            <a:picLocks noChangeAspect="1"/>
          </p:cNvPicPr>
          <p:nvPr/>
        </p:nvPicPr>
        <p:blipFill>
          <a:blip r:embed="rId2"/>
          <a:srcRect/>
          <a:stretch>
            <a:fillRect/>
          </a:stretch>
        </p:blipFill>
        <p:spPr bwMode="auto">
          <a:xfrm>
            <a:off x="611188" y="3068638"/>
            <a:ext cx="2784475" cy="2087562"/>
          </a:xfrm>
          <a:prstGeom prst="rect">
            <a:avLst/>
          </a:prstGeom>
          <a:noFill/>
          <a:ln w="9525">
            <a:noFill/>
            <a:miter lim="800000"/>
            <a:headEnd/>
            <a:tailEnd/>
          </a:ln>
        </p:spPr>
      </p:pic>
      <p:sp>
        <p:nvSpPr>
          <p:cNvPr id="21509" name="Rectangle 2"/>
          <p:cNvSpPr txBox="1">
            <a:spLocks noChangeArrowheads="1"/>
          </p:cNvSpPr>
          <p:nvPr/>
        </p:nvSpPr>
        <p:spPr bwMode="auto">
          <a:xfrm>
            <a:off x="250825" y="133495"/>
            <a:ext cx="8015288" cy="914400"/>
          </a:xfrm>
          <a:prstGeom prst="rect">
            <a:avLst/>
          </a:prstGeom>
          <a:noFill/>
          <a:ln w="9525">
            <a:noFill/>
            <a:miter lim="800000"/>
          </a:ln>
        </p:spPr>
        <p:txBody>
          <a:bodyPr anchor="ctr"/>
          <a:lstStyle/>
          <a:p>
            <a:pPr marL="354330" indent="-354330" eaLnBrk="1" hangingPunct="1">
              <a:spcAft>
                <a:spcPts val="600"/>
              </a:spcAft>
            </a:pPr>
            <a:r>
              <a:rPr lang="es-MX" sz="2800" b="1" dirty="0">
                <a:solidFill>
                  <a:srgbClr val="F2021F"/>
                </a:solidFill>
                <a:latin typeface="Tahoma" panose="020B0604030504040204" pitchFamily="34" charset="0"/>
              </a:rPr>
              <a:t>I. OBJETIVO: </a:t>
            </a:r>
            <a:r>
              <a:rPr lang="es-MX" sz="2400" b="1" dirty="0">
                <a:solidFill>
                  <a:schemeClr val="bg1"/>
                </a:solidFill>
                <a:latin typeface="Tahoma" panose="020B0604030504040204" pitchFamily="34" charset="0"/>
              </a:rPr>
              <a:t>¿Qué enseñar y aprender?</a:t>
            </a:r>
            <a:endParaRPr lang="es-MX" sz="2400" b="1"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5 CuadroTexto"/>
          <p:cNvSpPr txBox="1">
            <a:spLocks noChangeArrowheads="1"/>
          </p:cNvSpPr>
          <p:nvPr/>
        </p:nvSpPr>
        <p:spPr bwMode="auto">
          <a:xfrm>
            <a:off x="468313" y="1373188"/>
            <a:ext cx="7613650" cy="830997"/>
          </a:xfrm>
          <a:prstGeom prst="rect">
            <a:avLst/>
          </a:prstGeom>
          <a:noFill/>
          <a:ln w="9525">
            <a:noFill/>
            <a:miter lim="800000"/>
          </a:ln>
        </p:spPr>
        <p:txBody>
          <a:bodyPr>
            <a:spAutoFit/>
          </a:bodyPr>
          <a:lstStyle/>
          <a:p>
            <a:pPr eaLnBrk="1" hangingPunct="1"/>
            <a:r>
              <a:rPr lang="es-ES" sz="2400" b="1" dirty="0">
                <a:solidFill>
                  <a:srgbClr val="CC6600"/>
                </a:solidFill>
              </a:rPr>
              <a:t>Con preguntas motivadoras, presentando necesidades y casos de la vida:</a:t>
            </a:r>
            <a:endParaRPr lang="es-ES" sz="2400" b="1" dirty="0">
              <a:solidFill>
                <a:srgbClr val="CC6600"/>
              </a:solidFill>
              <a:latin typeface="Arial Black" panose="020B0A04020102020204" pitchFamily="34" charset="0"/>
            </a:endParaRPr>
          </a:p>
        </p:txBody>
      </p:sp>
      <p:pic>
        <p:nvPicPr>
          <p:cNvPr id="4099" name="Picture 2" descr="H:\Interrogante.5.jpg"/>
          <p:cNvPicPr>
            <a:picLocks noChangeAspect="1" noChangeArrowheads="1"/>
          </p:cNvPicPr>
          <p:nvPr/>
        </p:nvPicPr>
        <p:blipFill>
          <a:blip r:embed="rId3"/>
          <a:srcRect/>
          <a:stretch>
            <a:fillRect/>
          </a:stretch>
        </p:blipFill>
        <p:spPr bwMode="auto">
          <a:xfrm>
            <a:off x="515938" y="2817813"/>
            <a:ext cx="2616200" cy="1781175"/>
          </a:xfrm>
          <a:prstGeom prst="rect">
            <a:avLst/>
          </a:prstGeom>
          <a:noFill/>
          <a:ln w="9525">
            <a:noFill/>
            <a:miter lim="800000"/>
            <a:headEnd/>
            <a:tailEnd/>
          </a:ln>
        </p:spPr>
      </p:pic>
      <p:sp>
        <p:nvSpPr>
          <p:cNvPr id="4100" name="Rectangle 2"/>
          <p:cNvSpPr>
            <a:spLocks noGrp="1" noChangeArrowheads="1"/>
          </p:cNvSpPr>
          <p:nvPr>
            <p:ph type="title"/>
          </p:nvPr>
        </p:nvSpPr>
        <p:spPr>
          <a:xfrm>
            <a:off x="195263" y="260350"/>
            <a:ext cx="8015287" cy="914400"/>
          </a:xfrm>
        </p:spPr>
        <p:txBody>
          <a:bodyPr/>
          <a:lstStyle/>
          <a:p>
            <a:pPr eaLnBrk="1" hangingPunct="1"/>
            <a:r>
              <a:rPr lang="es-MX" sz="2800" b="1">
                <a:solidFill>
                  <a:srgbClr val="FF0000"/>
                </a:solidFill>
                <a:latin typeface="Tahoma" panose="020B0604030504040204" pitchFamily="34" charset="0"/>
              </a:rPr>
              <a:t>II.</a:t>
            </a:r>
            <a:r>
              <a:rPr lang="es-MX" sz="2800" b="1">
                <a:latin typeface="Tahoma" panose="020B0604030504040204" pitchFamily="34" charset="0"/>
              </a:rPr>
              <a:t> </a:t>
            </a:r>
            <a:r>
              <a:rPr lang="es-MX" sz="2800" b="1">
                <a:solidFill>
                  <a:srgbClr val="F2021F"/>
                </a:solidFill>
                <a:latin typeface="Tahoma" panose="020B0604030504040204" pitchFamily="34" charset="0"/>
              </a:rPr>
              <a:t>MOTIVAR: </a:t>
            </a:r>
            <a:r>
              <a:rPr lang="es-MX" sz="2400" b="1">
                <a:solidFill>
                  <a:srgbClr val="FFFFCC"/>
                </a:solidFill>
              </a:rPr>
              <a:t>¿Cómo motivar y cómo enseñar?</a:t>
            </a:r>
            <a:r>
              <a:rPr lang="es-MX" sz="2400" b="1">
                <a:solidFill>
                  <a:srgbClr val="F2021F"/>
                </a:solidFill>
                <a:latin typeface="Tahoma" panose="020B0604030504040204" pitchFamily="34" charset="0"/>
              </a:rPr>
              <a:t> </a:t>
            </a:r>
            <a:endParaRPr lang="es-MX" sz="2400" b="1" dirty="0">
              <a:solidFill>
                <a:srgbClr val="CAE2FF"/>
              </a:solidFill>
              <a:latin typeface="Tahoma" panose="020B0604030504040204" pitchFamily="34" charset="0"/>
            </a:endParaRPr>
          </a:p>
        </p:txBody>
      </p:sp>
      <p:sp>
        <p:nvSpPr>
          <p:cNvPr id="4101" name="Rectangle 3"/>
          <p:cNvSpPr>
            <a:spLocks noGrp="1" noChangeArrowheads="1"/>
          </p:cNvSpPr>
          <p:nvPr>
            <p:ph type="body" idx="1"/>
          </p:nvPr>
        </p:nvSpPr>
        <p:spPr>
          <a:xfrm>
            <a:off x="2483769" y="2492374"/>
            <a:ext cx="5904656" cy="3528913"/>
          </a:xfrm>
        </p:spPr>
        <p:txBody>
          <a:bodyPr/>
          <a:lstStyle/>
          <a:p>
            <a:pPr eaLnBrk="1" hangingPunct="1">
              <a:lnSpc>
                <a:spcPct val="90000"/>
              </a:lnSpc>
            </a:pPr>
            <a:r>
              <a:rPr lang="es-MX" sz="2400" b="1" dirty="0">
                <a:solidFill>
                  <a:schemeClr val="accent2">
                    <a:lumMod val="25000"/>
                  </a:schemeClr>
                </a:solidFill>
              </a:rPr>
              <a:t>¿Qué alcanzaremos con la gracia Señor Jesucristo?</a:t>
            </a:r>
          </a:p>
          <a:p>
            <a:pPr eaLnBrk="1" hangingPunct="1">
              <a:lnSpc>
                <a:spcPct val="90000"/>
              </a:lnSpc>
            </a:pPr>
            <a:endParaRPr lang="es-MX" sz="2400" b="1" dirty="0">
              <a:solidFill>
                <a:schemeClr val="accent2">
                  <a:lumMod val="25000"/>
                </a:schemeClr>
              </a:solidFill>
            </a:endParaRPr>
          </a:p>
          <a:p>
            <a:pPr eaLnBrk="1" hangingPunct="1">
              <a:lnSpc>
                <a:spcPct val="90000"/>
              </a:lnSpc>
            </a:pPr>
            <a:r>
              <a:rPr lang="es-MX" sz="2400" b="1" dirty="0">
                <a:solidFill>
                  <a:schemeClr val="accent2">
                    <a:lumMod val="25000"/>
                  </a:schemeClr>
                </a:solidFill>
              </a:rPr>
              <a:t>¿Cuál debe ser la respuesta nuestra al amor de Dios?</a:t>
            </a:r>
          </a:p>
          <a:p>
            <a:pPr marL="0" indent="0" eaLnBrk="1" hangingPunct="1">
              <a:lnSpc>
                <a:spcPct val="90000"/>
              </a:lnSpc>
              <a:buNone/>
            </a:pPr>
            <a:endParaRPr lang="es-MX" sz="2400" b="1" dirty="0">
              <a:solidFill>
                <a:schemeClr val="accent2">
                  <a:lumMod val="25000"/>
                </a:schemeClr>
              </a:solidFill>
            </a:endParaRPr>
          </a:p>
          <a:p>
            <a:pPr eaLnBrk="1" hangingPunct="1">
              <a:lnSpc>
                <a:spcPct val="90000"/>
              </a:lnSpc>
            </a:pPr>
            <a:r>
              <a:rPr lang="es-MX" sz="2400" b="1" dirty="0">
                <a:solidFill>
                  <a:schemeClr val="accent2">
                    <a:lumMod val="25000"/>
                  </a:schemeClr>
                </a:solidFill>
              </a:rPr>
              <a:t> ¿Qué más hace el Espíritu Santo aparte de enseñarnos? </a:t>
            </a:r>
            <a:endParaRPr lang="es-MX" sz="2400" dirty="0">
              <a:solidFill>
                <a:schemeClr val="accent2">
                  <a:lumMod val="25000"/>
                </a:schemeClr>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body" idx="4294967295"/>
          </p:nvPr>
        </p:nvSpPr>
        <p:spPr>
          <a:xfrm>
            <a:off x="323528" y="1412776"/>
            <a:ext cx="8352928" cy="4938431"/>
          </a:xfrm>
        </p:spPr>
        <p:txBody>
          <a:bodyPr/>
          <a:lstStyle/>
          <a:p>
            <a:r>
              <a:rPr lang="es-ES" sz="2400" b="1" dirty="0">
                <a:solidFill>
                  <a:schemeClr val="accent2">
                    <a:lumMod val="25000"/>
                  </a:schemeClr>
                </a:solidFill>
              </a:rPr>
              <a:t>Salvación de la vida de pecado, para ello dio su vida. “Dejó las riquezas de su existencia eterna en el cielo para hacerse pobre. Caminó por los polvorientos caminos de la antigua Galilea.” </a:t>
            </a:r>
            <a:r>
              <a:rPr lang="es-ES" sz="1800" b="1" dirty="0">
                <a:solidFill>
                  <a:schemeClr val="accent2">
                    <a:lumMod val="25000"/>
                  </a:schemeClr>
                </a:solidFill>
              </a:rPr>
              <a:t>(GEB 138)</a:t>
            </a:r>
          </a:p>
          <a:p>
            <a:r>
              <a:rPr lang="es-ES" sz="2400" b="1" dirty="0">
                <a:solidFill>
                  <a:schemeClr val="accent2">
                    <a:lumMod val="25000"/>
                  </a:schemeClr>
                </a:solidFill>
              </a:rPr>
              <a:t>“Lo hizo para enriquecernos, es decir, para que tuviéramos la oportunidad de estar en el cielo, para esto vino y ofreció su vida, como Cordero de Dios.” </a:t>
            </a:r>
            <a:r>
              <a:rPr lang="es-ES" sz="1800" b="1" dirty="0">
                <a:solidFill>
                  <a:schemeClr val="accent2">
                    <a:lumMod val="25000"/>
                  </a:schemeClr>
                </a:solidFill>
              </a:rPr>
              <a:t>(Id)</a:t>
            </a:r>
          </a:p>
          <a:p>
            <a:r>
              <a:rPr lang="es-ES" sz="2400" b="1" dirty="0">
                <a:solidFill>
                  <a:schemeClr val="accent2">
                    <a:lumMod val="25000"/>
                  </a:schemeClr>
                </a:solidFill>
              </a:rPr>
              <a:t>“La gracia no es meramente un concepto teológico, sino el poder vivo que une a los creyentes entre sí y con Dios.” </a:t>
            </a:r>
            <a:r>
              <a:rPr lang="es-ES" sz="1800" b="1" dirty="0">
                <a:solidFill>
                  <a:schemeClr val="accent2">
                    <a:lumMod val="25000"/>
                  </a:schemeClr>
                </a:solidFill>
              </a:rPr>
              <a:t>(GEB 145)</a:t>
            </a:r>
          </a:p>
          <a:p>
            <a:r>
              <a:rPr lang="es-ES" sz="2400" b="1" dirty="0">
                <a:solidFill>
                  <a:schemeClr val="accent2">
                    <a:lumMod val="25000"/>
                  </a:schemeClr>
                </a:solidFill>
              </a:rPr>
              <a:t>“La gracia conduce al amor de Dios y a la comunión a través del Espíritu Santo”. </a:t>
            </a:r>
            <a:r>
              <a:rPr lang="es-ES" sz="1800" b="1" dirty="0">
                <a:solidFill>
                  <a:schemeClr val="accent2">
                    <a:lumMod val="25000"/>
                  </a:schemeClr>
                </a:solidFill>
              </a:rPr>
              <a:t>(Id)</a:t>
            </a:r>
          </a:p>
        </p:txBody>
      </p:sp>
      <p:sp>
        <p:nvSpPr>
          <p:cNvPr id="7171" name="Rectangle 2"/>
          <p:cNvSpPr txBox="1">
            <a:spLocks noChangeArrowheads="1"/>
          </p:cNvSpPr>
          <p:nvPr/>
        </p:nvSpPr>
        <p:spPr bwMode="auto">
          <a:xfrm>
            <a:off x="195263" y="282575"/>
            <a:ext cx="8193161" cy="914400"/>
          </a:xfrm>
          <a:prstGeom prst="rect">
            <a:avLst/>
          </a:prstGeom>
          <a:noFill/>
          <a:ln w="9525">
            <a:noFill/>
            <a:miter lim="800000"/>
          </a:ln>
        </p:spPr>
        <p:txBody>
          <a:bodyPr/>
          <a:lstStyle/>
          <a:p>
            <a:r>
              <a:rPr lang="es-MX" sz="2800" b="1" dirty="0">
                <a:solidFill>
                  <a:srgbClr val="FF0000"/>
                </a:solidFill>
                <a:latin typeface="Tahoma" panose="020B0604030504040204" pitchFamily="34" charset="0"/>
              </a:rPr>
              <a:t>III.</a:t>
            </a:r>
            <a:r>
              <a:rPr lang="es-MX" sz="2800" b="1" dirty="0">
                <a:latin typeface="Tahoma" panose="020B0604030504040204" pitchFamily="34" charset="0"/>
              </a:rPr>
              <a:t> </a:t>
            </a:r>
            <a:r>
              <a:rPr lang="es-MX" sz="2800" b="1" dirty="0">
                <a:solidFill>
                  <a:srgbClr val="F2021F"/>
                </a:solidFill>
                <a:latin typeface="Tahoma" panose="020B0604030504040204" pitchFamily="34" charset="0"/>
              </a:rPr>
              <a:t>EXPLORA: </a:t>
            </a:r>
            <a:r>
              <a:rPr lang="es-MX" sz="2600" b="1" dirty="0">
                <a:solidFill>
                  <a:srgbClr val="FFFFCC"/>
                </a:solidFill>
              </a:rPr>
              <a:t>1.</a:t>
            </a:r>
            <a:r>
              <a:rPr lang="es-MX" sz="2400" b="1" dirty="0">
                <a:solidFill>
                  <a:schemeClr val="bg1"/>
                </a:solidFill>
              </a:rPr>
              <a:t>¿Qué alcanzaremos con la gracia Señor Jesucristo</a:t>
            </a:r>
            <a:r>
              <a:rPr lang="es-MX" sz="2400" b="1" dirty="0">
                <a:solidFill>
                  <a:srgbClr val="FFFFCC"/>
                </a:solidFill>
              </a:rPr>
              <a:t>? </a:t>
            </a:r>
            <a:r>
              <a:rPr lang="es-MX" sz="2000" b="1" dirty="0">
                <a:solidFill>
                  <a:srgbClr val="FFCC99"/>
                </a:solidFill>
              </a:rPr>
              <a:t>2 Corintios </a:t>
            </a:r>
            <a:r>
              <a:rPr lang="es-ES" sz="2000" b="1" dirty="0">
                <a:solidFill>
                  <a:srgbClr val="FFCC99"/>
                </a:solidFill>
              </a:rPr>
              <a:t>1</a:t>
            </a:r>
            <a:r>
              <a:rPr lang="es-MX" sz="2000" b="1" dirty="0">
                <a:solidFill>
                  <a:srgbClr val="FFCC99"/>
                </a:solidFill>
              </a:rPr>
              <a:t>:</a:t>
            </a:r>
            <a:r>
              <a:rPr lang="es-ES" sz="2000" b="1" dirty="0">
                <a:solidFill>
                  <a:srgbClr val="FFCC99"/>
                </a:solidFill>
              </a:rPr>
              <a:t>1-5</a:t>
            </a:r>
            <a:endParaRPr lang="es-MX" sz="2000" b="1" dirty="0">
              <a:solidFill>
                <a:srgbClr val="FFCC99"/>
              </a:solidFill>
            </a:endParaRPr>
          </a:p>
          <a:p>
            <a:endParaRPr lang="es-MX" sz="2000" b="1" dirty="0">
              <a:solidFill>
                <a:srgbClr val="FFCC99"/>
              </a:solidFill>
            </a:endParaRPr>
          </a:p>
          <a:p>
            <a:r>
              <a:rPr lang="es-MX" sz="2000" b="1" dirty="0">
                <a:solidFill>
                  <a:srgbClr val="FFCC99"/>
                </a:solidFill>
              </a:rPr>
              <a:t> ,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type="body" idx="1"/>
          </p:nvPr>
        </p:nvSpPr>
        <p:spPr>
          <a:xfrm>
            <a:off x="467926" y="1412776"/>
            <a:ext cx="8280920" cy="4895874"/>
          </a:xfrm>
        </p:spPr>
        <p:txBody>
          <a:bodyPr/>
          <a:lstStyle/>
          <a:p>
            <a:r>
              <a:rPr lang="es-ES" sz="2400" b="1" dirty="0">
                <a:solidFill>
                  <a:schemeClr val="accent2">
                    <a:lumMod val="25000"/>
                  </a:schemeClr>
                </a:solidFill>
              </a:rPr>
              <a:t> Amar a Dios, y amarnos unos a otros. Jesús dijo: “Si me amáis, guardad mis mandamientos.” </a:t>
            </a:r>
            <a:r>
              <a:rPr lang="es-ES" sz="1800" b="1" dirty="0">
                <a:solidFill>
                  <a:schemeClr val="accent2">
                    <a:lumMod val="25000"/>
                  </a:schemeClr>
                </a:solidFill>
              </a:rPr>
              <a:t>(</a:t>
            </a:r>
            <a:r>
              <a:rPr lang="es-ES" sz="1800" b="1" dirty="0" err="1">
                <a:solidFill>
                  <a:schemeClr val="accent2">
                    <a:lumMod val="25000"/>
                  </a:schemeClr>
                </a:solidFill>
              </a:rPr>
              <a:t>Jn</a:t>
            </a:r>
            <a:r>
              <a:rPr lang="es-ES" sz="1800" b="1" dirty="0">
                <a:solidFill>
                  <a:schemeClr val="accent2">
                    <a:lumMod val="25000"/>
                  </a:schemeClr>
                </a:solidFill>
              </a:rPr>
              <a:t>. 14:15) </a:t>
            </a:r>
            <a:r>
              <a:rPr lang="es-ES" sz="2400" b="1" dirty="0">
                <a:solidFill>
                  <a:schemeClr val="accent2">
                    <a:lumMod val="25000"/>
                  </a:schemeClr>
                </a:solidFill>
              </a:rPr>
              <a:t>El apóstol Juan escribe: “Dios es amor… Si Dios no ha amado así, debemos también nosotros amarnos unos a otros.” </a:t>
            </a:r>
            <a:r>
              <a:rPr lang="es-ES" sz="1800" b="1" dirty="0">
                <a:solidFill>
                  <a:schemeClr val="accent2">
                    <a:lumMod val="25000"/>
                  </a:schemeClr>
                </a:solidFill>
              </a:rPr>
              <a:t>(1 </a:t>
            </a:r>
            <a:r>
              <a:rPr lang="es-ES" sz="1800" b="1" dirty="0" err="1">
                <a:solidFill>
                  <a:schemeClr val="accent2">
                    <a:lumMod val="25000"/>
                  </a:schemeClr>
                </a:solidFill>
              </a:rPr>
              <a:t>Jn</a:t>
            </a:r>
            <a:r>
              <a:rPr lang="es-ES" sz="1800" b="1" dirty="0">
                <a:solidFill>
                  <a:schemeClr val="accent2">
                    <a:lumMod val="25000"/>
                  </a:schemeClr>
                </a:solidFill>
              </a:rPr>
              <a:t>. 4:8, 11)</a:t>
            </a:r>
          </a:p>
          <a:p>
            <a:r>
              <a:rPr lang="es-ES" sz="2400" b="1" dirty="0">
                <a:solidFill>
                  <a:schemeClr val="accent2">
                    <a:lumMod val="25000"/>
                  </a:schemeClr>
                </a:solidFill>
              </a:rPr>
              <a:t>“Cuando comprendemos que Dios amó hasta el punto de enviar a Jesús para que diera su vida por nosotros, nuestra respuesta es la disposición a dar nuestra vida por los hermanos.” </a:t>
            </a:r>
            <a:r>
              <a:rPr lang="es-ES" sz="1800" b="1" dirty="0">
                <a:solidFill>
                  <a:schemeClr val="accent2">
                    <a:lumMod val="25000"/>
                  </a:schemeClr>
                </a:solidFill>
              </a:rPr>
              <a:t>(1 Juan 3:16) (GEB 139)</a:t>
            </a:r>
          </a:p>
          <a:p>
            <a:r>
              <a:rPr lang="es-ES" sz="2400" b="1" dirty="0">
                <a:solidFill>
                  <a:schemeClr val="accent2">
                    <a:lumMod val="25000"/>
                  </a:schemeClr>
                </a:solidFill>
              </a:rPr>
              <a:t>“El amor es un atributo que se inicia en Dios y se extiende mediante la gracia uniendo a los creyentes en comunión</a:t>
            </a:r>
            <a:r>
              <a:rPr lang="es-ES" sz="2400" b="1">
                <a:solidFill>
                  <a:schemeClr val="accent2">
                    <a:lumMod val="25000"/>
                  </a:schemeClr>
                </a:solidFill>
              </a:rPr>
              <a:t>.” </a:t>
            </a:r>
            <a:r>
              <a:rPr lang="es-ES" sz="1800" b="1">
                <a:solidFill>
                  <a:schemeClr val="accent2">
                    <a:lumMod val="25000"/>
                  </a:schemeClr>
                </a:solidFill>
              </a:rPr>
              <a:t>(</a:t>
            </a:r>
            <a:r>
              <a:rPr lang="es-ES" sz="1800" b="1" dirty="0">
                <a:solidFill>
                  <a:schemeClr val="accent2">
                    <a:lumMod val="25000"/>
                  </a:schemeClr>
                </a:solidFill>
              </a:rPr>
              <a:t>GEB 146)</a:t>
            </a:r>
            <a:endParaRPr lang="es-ES" sz="1800" b="1" dirty="0">
              <a:solidFill>
                <a:schemeClr val="accent6">
                  <a:lumMod val="50000"/>
                </a:schemeClr>
              </a:solidFill>
            </a:endParaRPr>
          </a:p>
        </p:txBody>
      </p:sp>
      <p:sp>
        <p:nvSpPr>
          <p:cNvPr id="5123" name="Rectangle 2"/>
          <p:cNvSpPr>
            <a:spLocks noGrp="1" noChangeArrowheads="1"/>
          </p:cNvSpPr>
          <p:nvPr>
            <p:ph type="title"/>
          </p:nvPr>
        </p:nvSpPr>
        <p:spPr/>
        <p:txBody>
          <a:bodyPr/>
          <a:lstStyle/>
          <a:p>
            <a:pPr algn="just"/>
            <a:r>
              <a:rPr lang="es-MX" sz="2400" b="1" dirty="0">
                <a:solidFill>
                  <a:srgbClr val="FFFFCC"/>
                </a:solidFill>
                <a:latin typeface="Tahoma" panose="020B0604030504040204" pitchFamily="34" charset="0"/>
              </a:rPr>
              <a:t>2</a:t>
            </a:r>
            <a:r>
              <a:rPr lang="es-MX" sz="2400" b="1" dirty="0">
                <a:solidFill>
                  <a:srgbClr val="FFFFCC"/>
                </a:solidFill>
              </a:rPr>
              <a:t>. Dios es amor. ¿</a:t>
            </a:r>
            <a:r>
              <a:rPr lang="es-MX" sz="2400" b="1" dirty="0">
                <a:solidFill>
                  <a:schemeClr val="bg1"/>
                </a:solidFill>
              </a:rPr>
              <a:t>Cuál debe ser la respuesta nuestra al amor de Dios? </a:t>
            </a:r>
            <a:r>
              <a:rPr lang="es-MX" sz="2000" b="1" dirty="0">
                <a:solidFill>
                  <a:srgbClr val="FFCC99"/>
                </a:solidFill>
              </a:rPr>
              <a:t>1 Juan 4:8-12</a:t>
            </a:r>
            <a:endParaRPr lang="es-ES" altLang="es-MX" sz="2000" b="1" dirty="0">
              <a:solidFill>
                <a:srgbClr val="FFCC99"/>
              </a:solidFill>
            </a:endParaRPr>
          </a:p>
        </p:txBody>
      </p:sp>
      <p:sp>
        <p:nvSpPr>
          <p:cNvPr id="2" name="Cuadro de texto 1"/>
          <p:cNvSpPr txBox="1"/>
          <p:nvPr/>
        </p:nvSpPr>
        <p:spPr>
          <a:xfrm>
            <a:off x="786765" y="6582410"/>
            <a:ext cx="3048000" cy="368300"/>
          </a:xfrm>
          <a:prstGeom prst="rect">
            <a:avLst/>
          </a:prstGeom>
          <a:noFill/>
        </p:spPr>
        <p:txBody>
          <a:bodyPr wrap="square" rtlCol="0">
            <a:spAutoFit/>
          </a:bodyPr>
          <a:lstStyle/>
          <a:p>
            <a:r>
              <a:rPr lang="es-ES" altLang="en-US"/>
              <a:t> </a:t>
            </a:r>
          </a:p>
        </p:txBody>
      </p:sp>
      <p:sp>
        <p:nvSpPr>
          <p:cNvPr id="3" name="Cuadro de texto 2"/>
          <p:cNvSpPr txBox="1"/>
          <p:nvPr/>
        </p:nvSpPr>
        <p:spPr>
          <a:xfrm>
            <a:off x="6804025" y="7059930"/>
            <a:ext cx="2969895" cy="438150"/>
          </a:xfrm>
          <a:prstGeom prst="rect">
            <a:avLst/>
          </a:prstGeom>
          <a:noFill/>
        </p:spPr>
        <p:txBody>
          <a:bodyPr wrap="square" rtlCol="0">
            <a:noAutofit/>
          </a:bodyPr>
          <a:lstStyle/>
          <a:p>
            <a:endParaRPr lang="es-ES"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5" name="Rectangle 3"/>
          <p:cNvSpPr>
            <a:spLocks noGrp="1" noChangeArrowheads="1"/>
          </p:cNvSpPr>
          <p:nvPr>
            <p:ph type="body" idx="4294967295"/>
          </p:nvPr>
        </p:nvSpPr>
        <p:spPr>
          <a:xfrm>
            <a:off x="468312" y="1484313"/>
            <a:ext cx="8136136" cy="4419600"/>
          </a:xfrm>
        </p:spPr>
        <p:txBody>
          <a:bodyPr/>
          <a:lstStyle/>
          <a:p>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El Espíritu Santo es una persona que se pone triste cuando ofendemos con desobediencia como: amarguras, griterías, enojo, mentiras, y con toda malicia. </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(Efe. 4:29-31)</a:t>
            </a:r>
          </a:p>
          <a:p>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La Escritura dice: Escudriña nuestro corazón, nos conoce, nos enseña, convence y guía. </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(1 </a:t>
            </a:r>
            <a:r>
              <a:rPr lang="es-ES" altLang="es-PE" sz="1800" b="1" dirty="0" err="1">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Cor</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2:10-14; </a:t>
            </a:r>
            <a:r>
              <a:rPr lang="es-ES" altLang="es-PE" sz="1800" b="1" dirty="0" err="1">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Jn</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14:26; 16:7-13)</a:t>
            </a:r>
          </a:p>
          <a:p>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El Espíritu Santo, mora en nosotros </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(1 </a:t>
            </a:r>
            <a:r>
              <a:rPr lang="es-ES" altLang="es-PE" sz="1800" b="1" dirty="0" err="1">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Cor</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3:16), </a:t>
            </a:r>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Coopera con Cristo para nuestra justificación </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(1 </a:t>
            </a:r>
            <a:r>
              <a:rPr lang="es-ES" altLang="es-PE" sz="1800" b="1" dirty="0" err="1">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Cor</a:t>
            </a:r>
            <a:r>
              <a:rPr lang="es-ES" altLang="es-PE" sz="18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6:11)</a:t>
            </a:r>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Otorga dones espirituales a la iglesia.</a:t>
            </a:r>
          </a:p>
          <a:p>
            <a:r>
              <a:rPr 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“La gracia de Jesús no solo revela el amor de Dios, sino también nos otorga la comunión.</a:t>
            </a:r>
            <a:r>
              <a:rPr lang="es-ES" alt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a:t>
            </a:r>
            <a:r>
              <a:rPr lang="es-PE" sz="2400" b="1" dirty="0">
                <a:solidFill>
                  <a:schemeClr val="accent2">
                    <a:lumMod val="25000"/>
                  </a:schemeClr>
                </a:solidFill>
                <a:latin typeface="Arial" panose="020B0604020202020204" pitchFamily="34" charset="0"/>
                <a:ea typeface="Calibri" panose="020F0502020204030204" pitchFamily="34" charset="0"/>
                <a:cs typeface="Times New Roman" panose="02020603050405020304" pitchFamily="18" charset="0"/>
              </a:rPr>
              <a:t>” </a:t>
            </a:r>
            <a:r>
              <a:rPr lang="es-PE" sz="1800" b="1" dirty="0">
                <a:solidFill>
                  <a:schemeClr val="accent2">
                    <a:lumMod val="25000"/>
                  </a:schemeClr>
                </a:solidFill>
                <a:ea typeface="Calibri" panose="020F0502020204030204" pitchFamily="34" charset="0"/>
                <a:cs typeface="Times New Roman" panose="02020603050405020304" pitchFamily="18" charset="0"/>
              </a:rPr>
              <a:t>(GEB 141)</a:t>
            </a:r>
            <a:r>
              <a:rPr lang="es-ES" altLang="es-PE" sz="1800" b="1" dirty="0">
                <a:solidFill>
                  <a:schemeClr val="accent2">
                    <a:lumMod val="25000"/>
                  </a:schemeClr>
                </a:solidFill>
                <a:ea typeface="Calibri" panose="020F0502020204030204" pitchFamily="34" charset="0"/>
                <a:cs typeface="Times New Roman" panose="02020603050405020304" pitchFamily="18" charset="0"/>
              </a:rPr>
              <a:t> </a:t>
            </a:r>
            <a:endParaRPr lang="es-ES" altLang="es-PE" sz="1800" b="1" dirty="0">
              <a:solidFill>
                <a:schemeClr val="accent2">
                  <a:lumMod val="25000"/>
                </a:schemeClr>
              </a:solidFill>
              <a:effectLst/>
              <a:ea typeface="Calibri" panose="020F0502020204030204" pitchFamily="34" charset="0"/>
              <a:cs typeface="Times New Roman" panose="02020603050405020304" pitchFamily="18" charset="0"/>
            </a:endParaRPr>
          </a:p>
        </p:txBody>
      </p:sp>
      <p:sp>
        <p:nvSpPr>
          <p:cNvPr id="6147" name="Rectangle 2"/>
          <p:cNvSpPr txBox="1">
            <a:spLocks noChangeArrowheads="1"/>
          </p:cNvSpPr>
          <p:nvPr/>
        </p:nvSpPr>
        <p:spPr bwMode="auto">
          <a:xfrm>
            <a:off x="195263" y="282575"/>
            <a:ext cx="8015287" cy="914400"/>
          </a:xfrm>
          <a:prstGeom prst="rect">
            <a:avLst/>
          </a:prstGeom>
          <a:noFill/>
          <a:ln w="9525">
            <a:noFill/>
            <a:miter lim="800000"/>
          </a:ln>
        </p:spPr>
        <p:txBody>
          <a:bodyPr/>
          <a:lstStyle/>
          <a:p>
            <a:r>
              <a:rPr lang="es-MX" sz="2600" b="1" dirty="0">
                <a:solidFill>
                  <a:srgbClr val="FFFFCC"/>
                </a:solidFill>
              </a:rPr>
              <a:t>3. </a:t>
            </a:r>
            <a:r>
              <a:rPr lang="es-MX" sz="2400" b="1" dirty="0">
                <a:solidFill>
                  <a:srgbClr val="FFFFCC"/>
                </a:solidFill>
              </a:rPr>
              <a:t>¿</a:t>
            </a:r>
            <a:r>
              <a:rPr lang="es-MX" sz="2400" b="1" dirty="0">
                <a:solidFill>
                  <a:schemeClr val="bg1"/>
                </a:solidFill>
              </a:rPr>
              <a:t>El Espíritu Santo es solo una fuerza o una persona que nos enseña</a:t>
            </a:r>
            <a:r>
              <a:rPr lang="es-MX" sz="2400" b="1" dirty="0">
                <a:solidFill>
                  <a:srgbClr val="FFFFCC"/>
                </a:solidFill>
              </a:rPr>
              <a:t>?</a:t>
            </a:r>
            <a:r>
              <a:rPr lang="es-MX" sz="2400" b="1" dirty="0">
                <a:solidFill>
                  <a:srgbClr val="FFCC99"/>
                </a:solidFill>
              </a:rPr>
              <a:t> </a:t>
            </a:r>
            <a:r>
              <a:rPr lang="es-MX" sz="2000" b="1" dirty="0">
                <a:solidFill>
                  <a:srgbClr val="FFCC99"/>
                </a:solidFill>
              </a:rPr>
              <a:t>1 Corintios 2:10-13</a:t>
            </a:r>
            <a:endParaRPr lang="es-MX" sz="2000" b="1" dirty="0">
              <a:solidFill>
                <a:srgbClr val="FFC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p:cNvSpPr>
            <a:spLocks noGrp="1" noChangeArrowheads="1"/>
          </p:cNvSpPr>
          <p:nvPr>
            <p:ph type="body" idx="1"/>
          </p:nvPr>
        </p:nvSpPr>
        <p:spPr>
          <a:xfrm>
            <a:off x="1979712" y="1650493"/>
            <a:ext cx="6592887" cy="4090987"/>
          </a:xfrm>
        </p:spPr>
        <p:txBody>
          <a:bodyPr/>
          <a:lstStyle/>
          <a:p>
            <a:pPr>
              <a:lnSpc>
                <a:spcPct val="80000"/>
              </a:lnSpc>
              <a:buFont typeface="Wingdings" panose="05000000000000000000" pitchFamily="2" charset="2"/>
              <a:buNone/>
            </a:pPr>
            <a:r>
              <a:rPr lang="es-ES" sz="2800" b="1" dirty="0">
                <a:solidFill>
                  <a:srgbClr val="3D3DD7"/>
                </a:solidFill>
              </a:rPr>
              <a:t>  	</a:t>
            </a:r>
            <a:r>
              <a:rPr lang="es-ES" sz="2400" b="1" dirty="0">
                <a:solidFill>
                  <a:schemeClr val="accent2">
                    <a:lumMod val="25000"/>
                  </a:schemeClr>
                </a:solidFill>
              </a:rPr>
              <a:t>El deseo de recibir la gracia divina y amar a Dios y su prójimo. </a:t>
            </a:r>
          </a:p>
          <a:p>
            <a:pPr>
              <a:lnSpc>
                <a:spcPct val="80000"/>
              </a:lnSpc>
              <a:buFont typeface="Wingdings" panose="05000000000000000000" pitchFamily="2" charset="2"/>
              <a:buNone/>
            </a:pPr>
            <a:r>
              <a:rPr lang="es-ES" sz="2400" b="1" dirty="0">
                <a:solidFill>
                  <a:schemeClr val="accent2">
                    <a:lumMod val="25000"/>
                  </a:schemeClr>
                </a:solidFill>
              </a:rPr>
              <a:t>	¿Deseas alcanzar la salvación?</a:t>
            </a:r>
            <a:endParaRPr lang="es-MX" sz="2400" b="1" dirty="0">
              <a:solidFill>
                <a:schemeClr val="accent2">
                  <a:lumMod val="25000"/>
                </a:schemeClr>
              </a:solidFill>
            </a:endParaRPr>
          </a:p>
          <a:p>
            <a:pPr eaLnBrk="1" hangingPunct="1">
              <a:lnSpc>
                <a:spcPct val="80000"/>
              </a:lnSpc>
              <a:buFont typeface="Wingdings" panose="05000000000000000000" pitchFamily="2" charset="2"/>
              <a:buNone/>
            </a:pPr>
            <a:r>
              <a:rPr lang="es-MX" sz="2400" b="1" dirty="0">
                <a:solidFill>
                  <a:srgbClr val="F33F61"/>
                </a:solidFill>
              </a:rPr>
              <a:t>    ¿Cuál es tu decisión?</a:t>
            </a:r>
          </a:p>
          <a:p>
            <a:pPr eaLnBrk="1" hangingPunct="1">
              <a:lnSpc>
                <a:spcPct val="80000"/>
              </a:lnSpc>
              <a:buFont typeface="Wingdings" panose="05000000000000000000" pitchFamily="2" charset="2"/>
              <a:buNone/>
            </a:pPr>
            <a:endParaRPr lang="es-MX" sz="2400" b="1" dirty="0">
              <a:solidFill>
                <a:srgbClr val="F33F61"/>
              </a:solidFill>
            </a:endParaRPr>
          </a:p>
          <a:p>
            <a:pPr eaLnBrk="1" hangingPunct="1">
              <a:lnSpc>
                <a:spcPct val="80000"/>
              </a:lnSpc>
              <a:buFont typeface="Wingdings" panose="05000000000000000000" pitchFamily="2" charset="2"/>
              <a:buNone/>
            </a:pPr>
            <a:r>
              <a:rPr lang="es-MX" sz="2400" b="1" dirty="0">
                <a:solidFill>
                  <a:srgbClr val="F33F61"/>
                </a:solidFill>
              </a:rPr>
              <a:t>V. CREA: </a:t>
            </a:r>
            <a:r>
              <a:rPr lang="es-ES" sz="2400" b="1" dirty="0">
                <a:solidFill>
                  <a:schemeClr val="accent2">
                    <a:lumMod val="25000"/>
                  </a:schemeClr>
                </a:solidFill>
              </a:rPr>
              <a:t>¿Qué haré para compartir esta lección la próxima semana? Crear  oportunidades y compartir sobre gracia, amor y comunión con Dios. Amén</a:t>
            </a:r>
            <a:endParaRPr lang="es-MX" sz="2400" b="1" dirty="0">
              <a:solidFill>
                <a:schemeClr val="accent2">
                  <a:lumMod val="25000"/>
                </a:schemeClr>
              </a:solidFill>
            </a:endParaRPr>
          </a:p>
          <a:p>
            <a:pPr eaLnBrk="1" hangingPunct="1">
              <a:lnSpc>
                <a:spcPct val="80000"/>
              </a:lnSpc>
              <a:buFont typeface="Wingdings" panose="05000000000000000000" pitchFamily="2" charset="2"/>
              <a:buNone/>
            </a:pPr>
            <a:endParaRPr lang="es-MX" sz="2800" b="1" dirty="0">
              <a:solidFill>
                <a:srgbClr val="F33F61"/>
              </a:solidFill>
            </a:endParaRPr>
          </a:p>
        </p:txBody>
      </p:sp>
      <p:pic>
        <p:nvPicPr>
          <p:cNvPr id="8195" name="Picture 10" descr="J"/>
          <p:cNvPicPr>
            <a:picLocks noChangeAspect="1" noChangeArrowheads="1"/>
          </p:cNvPicPr>
          <p:nvPr/>
        </p:nvPicPr>
        <p:blipFill>
          <a:blip r:embed="rId2"/>
          <a:srcRect/>
          <a:stretch>
            <a:fillRect/>
          </a:stretch>
        </p:blipFill>
        <p:spPr bwMode="auto">
          <a:xfrm>
            <a:off x="536774" y="2599831"/>
            <a:ext cx="1442938" cy="2192310"/>
          </a:xfrm>
          <a:prstGeom prst="rect">
            <a:avLst/>
          </a:prstGeom>
          <a:noFill/>
          <a:ln w="9525">
            <a:noFill/>
            <a:miter lim="800000"/>
            <a:headEnd/>
            <a:tailEnd/>
          </a:ln>
        </p:spPr>
      </p:pic>
      <p:sp>
        <p:nvSpPr>
          <p:cNvPr id="8196" name="Rectangle 2"/>
          <p:cNvSpPr>
            <a:spLocks noGrp="1" noChangeArrowheads="1"/>
          </p:cNvSpPr>
          <p:nvPr>
            <p:ph type="title"/>
          </p:nvPr>
        </p:nvSpPr>
        <p:spPr/>
        <p:txBody>
          <a:bodyPr/>
          <a:lstStyle/>
          <a:p>
            <a:pPr eaLnBrk="1" hangingPunct="1"/>
            <a:r>
              <a:rPr lang="es-MX" sz="2800" b="1" dirty="0">
                <a:solidFill>
                  <a:srgbClr val="FF0000"/>
                </a:solidFill>
                <a:latin typeface="Tahoma" panose="020B0604030504040204" pitchFamily="34" charset="0"/>
              </a:rPr>
              <a:t>IV.</a:t>
            </a:r>
            <a:r>
              <a:rPr lang="es-MX" sz="2800" dirty="0">
                <a:solidFill>
                  <a:srgbClr val="FF0000"/>
                </a:solidFill>
                <a:latin typeface="Tahoma" panose="020B0604030504040204" pitchFamily="34" charset="0"/>
              </a:rPr>
              <a:t> </a:t>
            </a:r>
            <a:r>
              <a:rPr lang="es-MX" sz="2800" b="1" dirty="0">
                <a:solidFill>
                  <a:srgbClr val="F2021F"/>
                </a:solidFill>
                <a:latin typeface="Tahoma" panose="020B0604030504040204" pitchFamily="34" charset="0"/>
              </a:rPr>
              <a:t>APLICA:</a:t>
            </a:r>
            <a:br>
              <a:rPr lang="es-MX" sz="2800" b="1" dirty="0">
                <a:latin typeface="Tahoma" panose="020B0604030504040204" pitchFamily="34" charset="0"/>
              </a:rPr>
            </a:br>
            <a:r>
              <a:rPr lang="es-MX" sz="2400" b="1" dirty="0">
                <a:latin typeface="Tahoma" panose="020B0604030504040204" pitchFamily="34" charset="0"/>
              </a:rPr>
              <a:t>¿Qué debo sentir al recibir estos conocimientos?</a:t>
            </a:r>
            <a:r>
              <a:rPr lang="es-MX" sz="2800" b="1" dirty="0">
                <a:latin typeface="Tahoma" panose="020B0604030504040204" pitchFamily="34" charset="0"/>
              </a:rPr>
              <a: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250825" y="206375"/>
            <a:ext cx="8015288" cy="914400"/>
          </a:xfrm>
          <a:prstGeom prst="rect">
            <a:avLst/>
          </a:prstGeom>
          <a:noFill/>
          <a:ln>
            <a:noFill/>
          </a:ln>
        </p:spPr>
        <p:txBody>
          <a:bodyPr anchor="ctr"/>
          <a:lst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Arial" panose="020B0604020202020204" pitchFamily="34" charset="0"/>
              </a:defRPr>
            </a:lvl2pPr>
            <a:lvl3pPr algn="l" rtl="0" eaLnBrk="0" fontAlgn="base" hangingPunct="0">
              <a:spcBef>
                <a:spcPct val="0"/>
              </a:spcBef>
              <a:spcAft>
                <a:spcPct val="0"/>
              </a:spcAft>
              <a:defRPr sz="4200">
                <a:solidFill>
                  <a:schemeClr val="tx2"/>
                </a:solidFill>
                <a:latin typeface="Arial" panose="020B0604020202020204" pitchFamily="34" charset="0"/>
              </a:defRPr>
            </a:lvl3pPr>
            <a:lvl4pPr algn="l" rtl="0" eaLnBrk="0" fontAlgn="base" hangingPunct="0">
              <a:spcBef>
                <a:spcPct val="0"/>
              </a:spcBef>
              <a:spcAft>
                <a:spcPct val="0"/>
              </a:spcAft>
              <a:defRPr sz="4200">
                <a:solidFill>
                  <a:schemeClr val="tx2"/>
                </a:solidFill>
                <a:latin typeface="Arial" panose="020B0604020202020204" pitchFamily="34" charset="0"/>
              </a:defRPr>
            </a:lvl4pPr>
            <a:lvl5pPr algn="l" rtl="0" eaLnBrk="0" fontAlgn="base" hangingPunct="0">
              <a:spcBef>
                <a:spcPct val="0"/>
              </a:spcBef>
              <a:spcAft>
                <a:spcPct val="0"/>
              </a:spcAft>
              <a:defRPr sz="4200">
                <a:solidFill>
                  <a:schemeClr val="tx2"/>
                </a:solidFill>
                <a:latin typeface="Arial" panose="020B0604020202020204" pitchFamily="34" charset="0"/>
              </a:defRPr>
            </a:lvl5pPr>
            <a:lvl6pPr marL="457200" algn="l" rtl="0" fontAlgn="base">
              <a:spcBef>
                <a:spcPct val="0"/>
              </a:spcBef>
              <a:spcAft>
                <a:spcPct val="0"/>
              </a:spcAft>
              <a:defRPr sz="4200">
                <a:solidFill>
                  <a:schemeClr val="tx2"/>
                </a:solidFill>
                <a:latin typeface="Arial" panose="020B0604020202020204" pitchFamily="34" charset="0"/>
              </a:defRPr>
            </a:lvl6pPr>
            <a:lvl7pPr marL="914400" algn="l" rtl="0" fontAlgn="base">
              <a:spcBef>
                <a:spcPct val="0"/>
              </a:spcBef>
              <a:spcAft>
                <a:spcPct val="0"/>
              </a:spcAft>
              <a:defRPr sz="4200">
                <a:solidFill>
                  <a:schemeClr val="tx2"/>
                </a:solidFill>
                <a:latin typeface="Arial" panose="020B0604020202020204" pitchFamily="34" charset="0"/>
              </a:defRPr>
            </a:lvl7pPr>
            <a:lvl8pPr marL="1371600" algn="l" rtl="0" fontAlgn="base">
              <a:spcBef>
                <a:spcPct val="0"/>
              </a:spcBef>
              <a:spcAft>
                <a:spcPct val="0"/>
              </a:spcAft>
              <a:defRPr sz="4200">
                <a:solidFill>
                  <a:schemeClr val="tx2"/>
                </a:solidFill>
                <a:latin typeface="Arial" panose="020B0604020202020204" pitchFamily="34" charset="0"/>
              </a:defRPr>
            </a:lvl8pPr>
            <a:lvl9pPr marL="1828800" algn="l" rtl="0" fontAlgn="base">
              <a:spcBef>
                <a:spcPct val="0"/>
              </a:spcBef>
              <a:spcAft>
                <a:spcPct val="0"/>
              </a:spcAft>
              <a:defRPr sz="4200">
                <a:solidFill>
                  <a:schemeClr val="tx2"/>
                </a:solidFill>
                <a:latin typeface="Arial" panose="020B0604020202020204" pitchFamily="34" charset="0"/>
              </a:defRPr>
            </a:lvl9pPr>
          </a:lstStyle>
          <a:p>
            <a:pPr>
              <a:defRPr/>
            </a:pPr>
            <a:r>
              <a:rPr lang="es-MX" sz="3200" b="1" kern="0" dirty="0">
                <a:solidFill>
                  <a:srgbClr val="FFFF99"/>
                </a:solidFill>
                <a:latin typeface="Tahoma" panose="020B0604030504040204" pitchFamily="34" charset="0"/>
                <a:ea typeface="Tahoma" panose="020B0604030504040204" pitchFamily="34" charset="0"/>
                <a:cs typeface="Tahoma" panose="020B0604030504040204" pitchFamily="34" charset="0"/>
              </a:rPr>
              <a:t>Créditos</a:t>
            </a:r>
            <a:endParaRPr lang="es-MX" sz="2400" b="1" kern="0" dirty="0">
              <a:solidFill>
                <a:srgbClr val="FFFF99"/>
              </a:solidFill>
              <a:latin typeface="Tahoma" panose="020B0604030504040204" pitchFamily="34" charset="0"/>
              <a:ea typeface="Tahoma" panose="020B0604030504040204" pitchFamily="34" charset="0"/>
              <a:cs typeface="Tahoma" panose="020B0604030504040204" pitchFamily="34" charset="0"/>
            </a:endParaRPr>
          </a:p>
        </p:txBody>
      </p:sp>
      <p:sp>
        <p:nvSpPr>
          <p:cNvPr id="6" name="Rectángulo 5"/>
          <p:cNvSpPr/>
          <p:nvPr/>
        </p:nvSpPr>
        <p:spPr>
          <a:xfrm>
            <a:off x="8532813" y="677863"/>
            <a:ext cx="360362" cy="54721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s-AR"/>
          </a:p>
        </p:txBody>
      </p:sp>
      <p:pic>
        <p:nvPicPr>
          <p:cNvPr id="9220" name="Picture 4" descr="Jesús sonriente"/>
          <p:cNvPicPr>
            <a:picLocks noChangeAspect="1" noChangeArrowheads="1"/>
          </p:cNvPicPr>
          <p:nvPr/>
        </p:nvPicPr>
        <p:blipFill>
          <a:blip r:embed="rId2"/>
          <a:srcRect/>
          <a:stretch>
            <a:fillRect/>
          </a:stretch>
        </p:blipFill>
        <p:spPr bwMode="auto">
          <a:xfrm>
            <a:off x="327025" y="1341438"/>
            <a:ext cx="8205788" cy="5011737"/>
          </a:xfrm>
          <a:prstGeom prst="rect">
            <a:avLst/>
          </a:prstGeom>
          <a:noFill/>
          <a:ln w="9525">
            <a:noFill/>
            <a:miter lim="800000"/>
            <a:headEnd/>
            <a:tailEnd/>
          </a:ln>
        </p:spPr>
      </p:pic>
      <p:sp>
        <p:nvSpPr>
          <p:cNvPr id="9221" name="Rectangle 2"/>
          <p:cNvSpPr>
            <a:spLocks noChangeArrowheads="1"/>
          </p:cNvSpPr>
          <p:nvPr/>
        </p:nvSpPr>
        <p:spPr bwMode="auto">
          <a:xfrm>
            <a:off x="1979613" y="1844675"/>
            <a:ext cx="6480175" cy="4399915"/>
          </a:xfrm>
          <a:prstGeom prst="rect">
            <a:avLst/>
          </a:prstGeom>
          <a:noFill/>
          <a:ln w="9525">
            <a:noFill/>
            <a:miter lim="800000"/>
          </a:ln>
        </p:spPr>
        <p:txBody>
          <a:bodyPr>
            <a:spAutoFit/>
          </a:bodyPr>
          <a:lstStyle/>
          <a:p>
            <a:pPr algn="ctr" eaLnBrk="1" hangingPunct="1"/>
            <a:r>
              <a:rPr lang="es-AR" sz="1600" b="1" dirty="0">
                <a:solidFill>
                  <a:srgbClr val="FFFFCC"/>
                </a:solidFill>
                <a:latin typeface="Tahoma" panose="020B0604030504040204" pitchFamily="34" charset="0"/>
              </a:rPr>
              <a:t>DISEÑO ORIGINAL</a:t>
            </a:r>
          </a:p>
          <a:p>
            <a:pPr algn="ctr" eaLnBrk="1" hangingPunct="1"/>
            <a:r>
              <a:rPr lang="es-AR" sz="1200" b="1" dirty="0">
                <a:solidFill>
                  <a:srgbClr val="FFFFCC"/>
                </a:solidFill>
                <a:latin typeface="Tahoma" panose="020B0604030504040204" pitchFamily="34" charset="0"/>
              </a:rPr>
              <a:t>dadivosidad. Alejandrino </a:t>
            </a:r>
            <a:r>
              <a:rPr lang="es-AR" sz="1200" b="1" dirty="0" err="1">
                <a:solidFill>
                  <a:srgbClr val="FFFFCC"/>
                </a:solidFill>
                <a:latin typeface="Tahoma" panose="020B0604030504040204" pitchFamily="34" charset="0"/>
              </a:rPr>
              <a:t>Halire</a:t>
            </a:r>
            <a:r>
              <a:rPr lang="es-AR" sz="1200" b="1" dirty="0">
                <a:solidFill>
                  <a:srgbClr val="FFFFCC"/>
                </a:solidFill>
                <a:latin typeface="Tahoma" panose="020B0604030504040204" pitchFamily="34" charset="0"/>
              </a:rPr>
              <a:t> </a:t>
            </a:r>
            <a:r>
              <a:rPr lang="es-AR" sz="1200" b="1" dirty="0" err="1">
                <a:solidFill>
                  <a:srgbClr val="FFFFCC"/>
                </a:solidFill>
                <a:latin typeface="Tahoma" panose="020B0604030504040204" pitchFamily="34" charset="0"/>
              </a:rPr>
              <a:t>Ccahuana</a:t>
            </a:r>
            <a:r>
              <a:rPr lang="es-AR" sz="1200" b="1" dirty="0">
                <a:solidFill>
                  <a:srgbClr val="FFFFCC"/>
                </a:solidFill>
                <a:latin typeface="Tahoma" panose="020B0604030504040204" pitchFamily="34" charset="0"/>
              </a:rPr>
              <a:t> </a:t>
            </a:r>
          </a:p>
          <a:p>
            <a:pPr algn="ctr" eaLnBrk="1" hangingPunct="1"/>
            <a:r>
              <a:rPr lang="es-AR" sz="1400" dirty="0">
                <a:solidFill>
                  <a:srgbClr val="FFFFCC"/>
                </a:solidFill>
                <a:latin typeface="Tahoma" panose="020B0604030504040204" pitchFamily="34" charset="0"/>
                <a:hlinkClick r:id="rId3"/>
              </a:rPr>
              <a:t>http://decalogo-janohalire.blogspot.com/p/escuela-sabatica.html</a:t>
            </a:r>
            <a:r>
              <a:rPr lang="es-AR" sz="1000" dirty="0">
                <a:solidFill>
                  <a:srgbClr val="FFFFCC"/>
                </a:solidFill>
                <a:latin typeface="Tahoma" panose="020B0604030504040204" pitchFamily="34" charset="0"/>
              </a:rPr>
              <a:t> </a:t>
            </a:r>
          </a:p>
          <a:p>
            <a:pPr algn="ctr" eaLnBrk="1" hangingPunct="1"/>
            <a:endParaRPr lang="es-AR" sz="1600" b="1" dirty="0">
              <a:latin typeface="Tahoma" panose="020B0604030504040204" pitchFamily="34" charset="0"/>
            </a:endParaRPr>
          </a:p>
          <a:p>
            <a:pPr algn="ctr" eaLnBrk="1" hangingPunct="1"/>
            <a:r>
              <a:rPr lang="es-AR" sz="1600" b="1" dirty="0">
                <a:solidFill>
                  <a:srgbClr val="CCECFF"/>
                </a:solidFill>
                <a:latin typeface="Tahoma" panose="020B0604030504040204" pitchFamily="34" charset="0"/>
              </a:rPr>
              <a:t>Distribución</a:t>
            </a:r>
          </a:p>
          <a:p>
            <a:pPr algn="ctr" eaLnBrk="1" hangingPunct="1"/>
            <a:r>
              <a:rPr lang="es-AR" sz="1600" b="1" dirty="0">
                <a:solidFill>
                  <a:srgbClr val="CCECFF"/>
                </a:solidFill>
                <a:latin typeface="Tahoma" panose="020B0604030504040204" pitchFamily="34" charset="0"/>
              </a:rPr>
              <a:t>Recursos Escuela Sabática ©</a:t>
            </a:r>
          </a:p>
          <a:p>
            <a:pPr algn="ctr" eaLnBrk="1" hangingPunct="1"/>
            <a:endParaRPr lang="es-AR" sz="1200" b="1" dirty="0">
              <a:latin typeface="Tahoma" panose="020B0604030504040204" pitchFamily="34" charset="0"/>
            </a:endParaRPr>
          </a:p>
          <a:p>
            <a:pPr algn="ctr" eaLnBrk="1" hangingPunct="1"/>
            <a:r>
              <a:rPr lang="es-AR" sz="1400" b="1" dirty="0">
                <a:solidFill>
                  <a:schemeClr val="bg1"/>
                </a:solidFill>
                <a:latin typeface="Tahoma" panose="020B0604030504040204" pitchFamily="34" charset="0"/>
              </a:rPr>
              <a:t>Para recibir las próximas lecciones inscríbase enviando un mail a:</a:t>
            </a:r>
          </a:p>
          <a:p>
            <a:pPr algn="ctr" eaLnBrk="1" hangingPunct="1"/>
            <a:r>
              <a:rPr lang="es-PE" sz="1400" u="sng" dirty="0">
                <a:hlinkClick r:id="rId4"/>
              </a:rPr>
              <a:t>www.recursos-biblicos.com</a:t>
            </a:r>
            <a:endParaRPr lang="es-AR" sz="1400" b="1" dirty="0">
              <a:solidFill>
                <a:schemeClr val="bg1"/>
              </a:solidFill>
              <a:latin typeface="Tahoma" panose="020B0604030504040204" pitchFamily="34" charset="0"/>
            </a:endParaRPr>
          </a:p>
          <a:p>
            <a:pPr algn="ctr" eaLnBrk="1" hangingPunct="1">
              <a:buFont typeface="Wingdings" panose="05000000000000000000" pitchFamily="2" charset="2"/>
              <a:buNone/>
            </a:pPr>
            <a:r>
              <a:rPr lang="es-AR" sz="1200" b="1" dirty="0">
                <a:solidFill>
                  <a:schemeClr val="bg1"/>
                </a:solidFill>
                <a:latin typeface="Tahoma" panose="020B0604030504040204" pitchFamily="34" charset="0"/>
              </a:rPr>
              <a:t> Asunto: Lecciones en PowerPoint</a:t>
            </a:r>
          </a:p>
          <a:p>
            <a:pPr algn="ctr" eaLnBrk="1" hangingPunct="1"/>
            <a:endParaRPr lang="es-AR" sz="1200" b="1" dirty="0">
              <a:solidFill>
                <a:schemeClr val="bg1"/>
              </a:solidFill>
              <a:latin typeface="Tahoma" panose="020B0604030504040204" pitchFamily="34" charset="0"/>
            </a:endParaRPr>
          </a:p>
          <a:p>
            <a:pPr algn="ctr" eaLnBrk="1" hangingPunct="1"/>
            <a:endParaRPr lang="es-AR" sz="1400" b="1" dirty="0">
              <a:solidFill>
                <a:schemeClr val="bg1"/>
              </a:solidFill>
              <a:latin typeface="Tahoma" panose="020B0604030504040204" pitchFamily="34" charset="0"/>
            </a:endParaRPr>
          </a:p>
          <a:p>
            <a:pPr algn="ctr" eaLnBrk="1" hangingPunct="1"/>
            <a:r>
              <a:rPr lang="es-AR" sz="1400" b="1" dirty="0">
                <a:solidFill>
                  <a:schemeClr val="bg1"/>
                </a:solidFill>
                <a:latin typeface="Tahoma" panose="020B0604030504040204" pitchFamily="34" charset="0"/>
              </a:rPr>
              <a:t>RECURSOS BÍBLICOS</a:t>
            </a:r>
          </a:p>
          <a:p>
            <a:pPr algn="ctr" eaLnBrk="1" hangingPunct="1"/>
            <a:r>
              <a:rPr lang="es-AR" sz="1400" b="1" dirty="0">
                <a:solidFill>
                  <a:schemeClr val="bg1"/>
                </a:solidFill>
                <a:latin typeface="Tahoma" panose="020B0604030504040204" pitchFamily="34" charset="0"/>
              </a:rPr>
              <a:t>Recursos gratuitos </a:t>
            </a:r>
          </a:p>
          <a:p>
            <a:pPr algn="ctr" eaLnBrk="1" hangingPunct="1"/>
            <a:endParaRPr lang="es-AR" sz="1200" b="1" dirty="0">
              <a:solidFill>
                <a:schemeClr val="bg1"/>
              </a:solidFill>
              <a:latin typeface="Tahoma" panose="020B0604030504040204" pitchFamily="34" charset="0"/>
            </a:endParaRPr>
          </a:p>
          <a:p>
            <a:pPr algn="ctr" eaLnBrk="1" hangingPunct="1"/>
            <a:r>
              <a:rPr lang="es-AR" sz="1200" b="1" dirty="0">
                <a:solidFill>
                  <a:schemeClr val="bg1"/>
                </a:solidFill>
                <a:latin typeface="Tahoma" panose="020B0604030504040204" pitchFamily="34" charset="0"/>
                <a:hlinkClick r:id="rId5"/>
              </a:rPr>
              <a:t>https://www.recursos-biblicos.com/2014/04/resumen-de-la-leccion-de-escuela-sabatica-para-segundo-trimestre-2014.html</a:t>
            </a:r>
            <a:r>
              <a:rPr lang="es-AR" sz="1200" b="1" dirty="0">
                <a:solidFill>
                  <a:schemeClr val="bg1"/>
                </a:solidFill>
                <a:latin typeface="Tahoma" panose="020B0604030504040204" pitchFamily="34" charset="0"/>
              </a:rPr>
              <a:t> </a:t>
            </a:r>
          </a:p>
          <a:p>
            <a:pPr algn="ctr" eaLnBrk="1" hangingPunct="1"/>
            <a:endParaRPr lang="es-AR" sz="1200" b="1" dirty="0">
              <a:solidFill>
                <a:schemeClr val="bg1"/>
              </a:solidFill>
              <a:latin typeface="Tahoma" panose="020B0604030504040204" pitchFamily="34" charset="0"/>
            </a:endParaRPr>
          </a:p>
          <a:p>
            <a:pPr algn="ctr" eaLnBrk="1" hangingPunct="1"/>
            <a:r>
              <a:rPr lang="es-PE" sz="1200" dirty="0">
                <a:hlinkClick r:id="rId6"/>
              </a:rPr>
              <a:t>https://es.slideshare.net/ahalirecc</a:t>
            </a:r>
            <a:r>
              <a:rPr lang="es-PE" sz="1200" dirty="0"/>
              <a:t> </a:t>
            </a:r>
          </a:p>
          <a:p>
            <a:pPr algn="ctr" eaLnBrk="1" hangingPunct="1"/>
            <a:endParaRPr lang="es-AR" sz="1200" b="1" dirty="0">
              <a:solidFill>
                <a:schemeClr val="bg1"/>
              </a:solidFill>
              <a:latin typeface="Tahoma" panose="020B0604030504040204" pitchFamily="34" charset="0"/>
            </a:endParaRPr>
          </a:p>
          <a:p>
            <a:pPr algn="ctr" eaLnBrk="1" hangingPunct="1"/>
            <a:endParaRPr lang="es-AR" sz="1200" b="1" dirty="0">
              <a:solidFill>
                <a:schemeClr val="bg1"/>
              </a:solidFill>
              <a:latin typeface="Tahoma" panose="020B0604030504040204" pitchFamily="34" charset="0"/>
            </a:endParaRPr>
          </a:p>
        </p:txBody>
      </p:sp>
      <p:grpSp>
        <p:nvGrpSpPr>
          <p:cNvPr id="9222" name="Group 3"/>
          <p:cNvGrpSpPr/>
          <p:nvPr/>
        </p:nvGrpSpPr>
        <p:grpSpPr bwMode="auto">
          <a:xfrm>
            <a:off x="511175" y="5084763"/>
            <a:ext cx="1120775" cy="865187"/>
            <a:chOff x="4694" y="3521"/>
            <a:chExt cx="908" cy="680"/>
          </a:xfrm>
        </p:grpSpPr>
        <p:sp>
          <p:nvSpPr>
            <p:cNvPr id="9223" name="WordArt 4"/>
            <p:cNvSpPr>
              <a:spLocks noChangeArrowheads="1" noChangeShapeType="1" noTextEdit="1"/>
            </p:cNvSpPr>
            <p:nvPr/>
          </p:nvSpPr>
          <p:spPr bwMode="auto">
            <a:xfrm>
              <a:off x="4740" y="3838"/>
              <a:ext cx="804" cy="276"/>
            </a:xfrm>
            <a:prstGeom prst="rect">
              <a:avLst/>
            </a:prstGeom>
          </p:spPr>
          <p:txBody>
            <a:bodyPr wrap="none" fromWordArt="1">
              <a:prstTxWarp prst="textPlain">
                <a:avLst>
                  <a:gd name="adj" fmla="val 50000"/>
                </a:avLst>
              </a:prstTxWarp>
            </a:bodyPr>
            <a:lstStyle/>
            <a:p>
              <a:pPr algn="ctr"/>
              <a:r>
                <a:rPr lang="es-ES" sz="1400" kern="10">
                  <a:ln w="9525">
                    <a:noFill/>
                    <a:round/>
                  </a:ln>
                  <a:gradFill rotWithShape="1">
                    <a:gsLst>
                      <a:gs pos="0">
                        <a:srgbClr val="FFFF00"/>
                      </a:gs>
                      <a:gs pos="100000">
                        <a:srgbClr val="FF9933"/>
                      </a:gs>
                    </a:gsLst>
                    <a:path path="rect">
                      <a:fillToRect l="50000" t="50000" r="50000" b="50000"/>
                    </a:path>
                  </a:gradFill>
                  <a:effectLst>
                    <a:outerShdw dist="38100" dir="2700000" algn="ctr" rotWithShape="0">
                      <a:srgbClr val="000066">
                        <a:alpha val="79999"/>
                      </a:srgbClr>
                    </a:outerShdw>
                  </a:effectLst>
                  <a:latin typeface="Impact" panose="020B0806030902050204"/>
                </a:rPr>
                <a:t>Recursos</a:t>
              </a:r>
            </a:p>
            <a:p>
              <a:pPr algn="ctr"/>
              <a:r>
                <a:rPr lang="es-ES" sz="1400" kern="10">
                  <a:ln w="9525">
                    <a:noFill/>
                    <a:round/>
                  </a:ln>
                  <a:gradFill rotWithShape="1">
                    <a:gsLst>
                      <a:gs pos="0">
                        <a:srgbClr val="FFFF00"/>
                      </a:gs>
                      <a:gs pos="100000">
                        <a:srgbClr val="FF9933"/>
                      </a:gs>
                    </a:gsLst>
                    <a:path path="rect">
                      <a:fillToRect l="50000" t="50000" r="50000" b="50000"/>
                    </a:path>
                  </a:gradFill>
                  <a:effectLst>
                    <a:outerShdw dist="38100" dir="2700000" algn="ctr" rotWithShape="0">
                      <a:srgbClr val="000066">
                        <a:alpha val="79999"/>
                      </a:srgbClr>
                    </a:outerShdw>
                  </a:effectLst>
                  <a:latin typeface="Impact" panose="020B0806030902050204"/>
                </a:rPr>
                <a:t>Escuela Sabática</a:t>
              </a:r>
            </a:p>
          </p:txBody>
        </p:sp>
        <p:pic>
          <p:nvPicPr>
            <p:cNvPr id="9224" name="Picture 5" descr="logo IASD - ANI"/>
            <p:cNvPicPr>
              <a:picLocks noChangeAspect="1" noChangeArrowheads="1" noCrop="1"/>
            </p:cNvPicPr>
            <p:nvPr/>
          </p:nvPicPr>
          <p:blipFill>
            <a:blip r:embed="rId7"/>
            <a:srcRect/>
            <a:stretch>
              <a:fillRect/>
            </a:stretch>
          </p:blipFill>
          <p:spPr bwMode="auto">
            <a:xfrm>
              <a:off x="5012" y="3521"/>
              <a:ext cx="288" cy="317"/>
            </a:xfrm>
            <a:prstGeom prst="rect">
              <a:avLst/>
            </a:prstGeom>
            <a:noFill/>
            <a:ln w="9525">
              <a:noFill/>
              <a:miter lim="800000"/>
              <a:headEnd/>
              <a:tailEnd/>
            </a:ln>
          </p:spPr>
        </p:pic>
        <p:sp>
          <p:nvSpPr>
            <p:cNvPr id="9225" name="Line 6"/>
            <p:cNvSpPr>
              <a:spLocks noChangeShapeType="1"/>
            </p:cNvSpPr>
            <p:nvPr/>
          </p:nvSpPr>
          <p:spPr bwMode="auto">
            <a:xfrm>
              <a:off x="4988" y="3802"/>
              <a:ext cx="329" cy="0"/>
            </a:xfrm>
            <a:prstGeom prst="line">
              <a:avLst/>
            </a:prstGeom>
            <a:noFill/>
            <a:ln w="76200">
              <a:solidFill>
                <a:srgbClr val="990099"/>
              </a:solidFill>
              <a:round/>
            </a:ln>
          </p:spPr>
          <p:txBody>
            <a:bodyPr/>
            <a:lstStyle/>
            <a:p>
              <a:endParaRPr lang="es-ES"/>
            </a:p>
          </p:txBody>
        </p:sp>
        <p:sp>
          <p:nvSpPr>
            <p:cNvPr id="9226" name="Line 7"/>
            <p:cNvSpPr>
              <a:spLocks noChangeShapeType="1"/>
            </p:cNvSpPr>
            <p:nvPr/>
          </p:nvSpPr>
          <p:spPr bwMode="auto">
            <a:xfrm>
              <a:off x="4694" y="4201"/>
              <a:ext cx="908" cy="0"/>
            </a:xfrm>
            <a:prstGeom prst="line">
              <a:avLst/>
            </a:prstGeom>
            <a:noFill/>
            <a:ln w="76200">
              <a:solidFill>
                <a:srgbClr val="990099"/>
              </a:solidFill>
              <a:round/>
            </a:ln>
          </p:spPr>
          <p:txBody>
            <a:bodyPr/>
            <a:lstStyle/>
            <a:p>
              <a:endParaRPr lang="es-ES"/>
            </a:p>
          </p:txBody>
        </p:sp>
      </p:grpSp>
    </p:spTree>
  </p:cSld>
  <p:clrMapOvr>
    <a:masterClrMapping/>
  </p:clrMapOvr>
</p:sld>
</file>

<file path=ppt/theme/theme1.xml><?xml version="1.0" encoding="utf-8"?>
<a:theme xmlns:a="http://schemas.openxmlformats.org/drawingml/2006/main" name="Radial">
  <a:themeElements>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fontScheme name="Rad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adial 1">
        <a:dk1>
          <a:srgbClr val="000000"/>
        </a:dk1>
        <a:lt1>
          <a:srgbClr val="FFFFFF"/>
        </a:lt1>
        <a:dk2>
          <a:srgbClr val="FFFFFF"/>
        </a:dk2>
        <a:lt2>
          <a:srgbClr val="669999"/>
        </a:lt2>
        <a:accent1>
          <a:srgbClr val="99CCFF"/>
        </a:accent1>
        <a:accent2>
          <a:srgbClr val="9999FF"/>
        </a:accent2>
        <a:accent3>
          <a:srgbClr val="FFFFFF"/>
        </a:accent3>
        <a:accent4>
          <a:srgbClr val="000000"/>
        </a:accent4>
        <a:accent5>
          <a:srgbClr val="CAE2FF"/>
        </a:accent5>
        <a:accent6>
          <a:srgbClr val="8A8AE7"/>
        </a:accent6>
        <a:hlink>
          <a:srgbClr val="996666"/>
        </a:hlink>
        <a:folHlink>
          <a:srgbClr val="6666CC"/>
        </a:folHlink>
      </a:clrScheme>
      <a:clrMap bg1="lt1" tx1="dk1" bg2="lt2" tx2="dk2" accent1="accent1" accent2="accent2" accent3="accent3" accent4="accent4" accent5="accent5" accent6="accent6" hlink="hlink" folHlink="folHlink"/>
    </a:extraClrScheme>
    <a:extraClrScheme>
      <a:clrScheme name="Radial 2">
        <a:dk1>
          <a:srgbClr val="000000"/>
        </a:dk1>
        <a:lt1>
          <a:srgbClr val="FFFFFF"/>
        </a:lt1>
        <a:dk2>
          <a:srgbClr val="FFFFFF"/>
        </a:dk2>
        <a:lt2>
          <a:srgbClr val="817F3F"/>
        </a:lt2>
        <a:accent1>
          <a:srgbClr val="FFCC00"/>
        </a:accent1>
        <a:accent2>
          <a:srgbClr val="CC9900"/>
        </a:accent2>
        <a:accent3>
          <a:srgbClr val="FFFFFF"/>
        </a:accent3>
        <a:accent4>
          <a:srgbClr val="000000"/>
        </a:accent4>
        <a:accent5>
          <a:srgbClr val="FFE2AA"/>
        </a:accent5>
        <a:accent6>
          <a:srgbClr val="B98A00"/>
        </a:accent6>
        <a:hlink>
          <a:srgbClr val="996666"/>
        </a:hlink>
        <a:folHlink>
          <a:srgbClr val="C94503"/>
        </a:folHlink>
      </a:clrScheme>
      <a:clrMap bg1="lt1" tx1="dk1" bg2="lt2" tx2="dk2" accent1="accent1" accent2="accent2" accent3="accent3" accent4="accent4" accent5="accent5" accent6="accent6" hlink="hlink" folHlink="folHlink"/>
    </a:extraClrScheme>
    <a:extraClrScheme>
      <a:clrScheme name="Radial 3">
        <a:dk1>
          <a:srgbClr val="CC6600"/>
        </a:dk1>
        <a:lt1>
          <a:srgbClr val="FFFFFF"/>
        </a:lt1>
        <a:dk2>
          <a:srgbClr val="800000"/>
        </a:dk2>
        <a:lt2>
          <a:srgbClr val="FFFFFF"/>
        </a:lt2>
        <a:accent1>
          <a:srgbClr val="FF6600"/>
        </a:accent1>
        <a:accent2>
          <a:srgbClr val="33CCCC"/>
        </a:accent2>
        <a:accent3>
          <a:srgbClr val="C0AAAA"/>
        </a:accent3>
        <a:accent4>
          <a:srgbClr val="DADADA"/>
        </a:accent4>
        <a:accent5>
          <a:srgbClr val="FFB8AA"/>
        </a:accent5>
        <a:accent6>
          <a:srgbClr val="2DB9B9"/>
        </a:accent6>
        <a:hlink>
          <a:srgbClr val="99FF33"/>
        </a:hlink>
        <a:folHlink>
          <a:srgbClr val="CC3300"/>
        </a:folHlink>
      </a:clrScheme>
      <a:clrMap bg1="dk2" tx1="lt1" bg2="dk1" tx2="lt2" accent1="accent1" accent2="accent2" accent3="accent3" accent4="accent4" accent5="accent5" accent6="accent6" hlink="hlink" folHlink="folHlink"/>
    </a:extraClrScheme>
    <a:extraClrScheme>
      <a:clrScheme name="Radial 4">
        <a:dk1>
          <a:srgbClr val="993300"/>
        </a:dk1>
        <a:lt1>
          <a:srgbClr val="FFFFFF"/>
        </a:lt1>
        <a:dk2>
          <a:srgbClr val="431A01"/>
        </a:dk2>
        <a:lt2>
          <a:srgbClr val="FFFFFF"/>
        </a:lt2>
        <a:accent1>
          <a:srgbClr val="FFCC00"/>
        </a:accent1>
        <a:accent2>
          <a:srgbClr val="FF9966"/>
        </a:accent2>
        <a:accent3>
          <a:srgbClr val="B0ABAA"/>
        </a:accent3>
        <a:accent4>
          <a:srgbClr val="DADADA"/>
        </a:accent4>
        <a:accent5>
          <a:srgbClr val="FFE2AA"/>
        </a:accent5>
        <a:accent6>
          <a:srgbClr val="E78A5C"/>
        </a:accent6>
        <a:hlink>
          <a:srgbClr val="FF6600"/>
        </a:hlink>
        <a:folHlink>
          <a:srgbClr val="CC3300"/>
        </a:folHlink>
      </a:clrScheme>
      <a:clrMap bg1="dk2" tx1="lt1" bg2="dk1" tx2="lt2" accent1="accent1" accent2="accent2" accent3="accent3" accent4="accent4" accent5="accent5" accent6="accent6" hlink="hlink" folHlink="folHlink"/>
    </a:extraClrScheme>
    <a:extraClrScheme>
      <a:clrScheme name="Radial 5">
        <a:dk1>
          <a:srgbClr val="75878B"/>
        </a:dk1>
        <a:lt1>
          <a:srgbClr val="FFFFFF"/>
        </a:lt1>
        <a:dk2>
          <a:srgbClr val="260000"/>
        </a:dk2>
        <a:lt2>
          <a:srgbClr val="FFFFFF"/>
        </a:lt2>
        <a:accent1>
          <a:srgbClr val="0099CC"/>
        </a:accent1>
        <a:accent2>
          <a:srgbClr val="FF3300"/>
        </a:accent2>
        <a:accent3>
          <a:srgbClr val="ACAAAA"/>
        </a:accent3>
        <a:accent4>
          <a:srgbClr val="DADADA"/>
        </a:accent4>
        <a:accent5>
          <a:srgbClr val="AACAE2"/>
        </a:accent5>
        <a:accent6>
          <a:srgbClr val="E72D00"/>
        </a:accent6>
        <a:hlink>
          <a:srgbClr val="FFCC00"/>
        </a:hlink>
        <a:folHlink>
          <a:srgbClr val="CC0000"/>
        </a:folHlink>
      </a:clrScheme>
      <a:clrMap bg1="dk2" tx1="lt1" bg2="dk1" tx2="lt2" accent1="accent1" accent2="accent2" accent3="accent3" accent4="accent4" accent5="accent5" accent6="accent6" hlink="hlink" folHlink="folHlink"/>
    </a:extraClrScheme>
    <a:extraClrScheme>
      <a:clrScheme name="Radial 6">
        <a:dk1>
          <a:srgbClr val="666699"/>
        </a:dk1>
        <a:lt1>
          <a:srgbClr val="FFFFFF"/>
        </a:lt1>
        <a:dk2>
          <a:srgbClr val="000000"/>
        </a:dk2>
        <a:lt2>
          <a:srgbClr val="FFFFFF"/>
        </a:lt2>
        <a:accent1>
          <a:srgbClr val="9966FF"/>
        </a:accent1>
        <a:accent2>
          <a:srgbClr val="99CCFF"/>
        </a:accent2>
        <a:accent3>
          <a:srgbClr val="AAAAAA"/>
        </a:accent3>
        <a:accent4>
          <a:srgbClr val="DADADA"/>
        </a:accent4>
        <a:accent5>
          <a:srgbClr val="CAB8FF"/>
        </a:accent5>
        <a:accent6>
          <a:srgbClr val="8AB9E7"/>
        </a:accent6>
        <a:hlink>
          <a:srgbClr val="FFFFCC"/>
        </a:hlink>
        <a:folHlink>
          <a:srgbClr val="6600CC"/>
        </a:folHlink>
      </a:clrScheme>
      <a:clrMap bg1="dk2" tx1="lt1" bg2="dk1" tx2="lt2" accent1="accent1" accent2="accent2" accent3="accent3" accent4="accent4" accent5="accent5" accent6="accent6" hlink="hlink" folHlink="folHlink"/>
    </a:extraClrScheme>
    <a:extraClrScheme>
      <a:clrScheme name="Radial 7">
        <a:dk1>
          <a:srgbClr val="666699"/>
        </a:dk1>
        <a:lt1>
          <a:srgbClr val="FFFFFF"/>
        </a:lt1>
        <a:dk2>
          <a:srgbClr val="2A2A40"/>
        </a:dk2>
        <a:lt2>
          <a:srgbClr val="FFFFFF"/>
        </a:lt2>
        <a:accent1>
          <a:srgbClr val="006699"/>
        </a:accent1>
        <a:accent2>
          <a:srgbClr val="CC9900"/>
        </a:accent2>
        <a:accent3>
          <a:srgbClr val="ACACAF"/>
        </a:accent3>
        <a:accent4>
          <a:srgbClr val="DADADA"/>
        </a:accent4>
        <a:accent5>
          <a:srgbClr val="AAB8CA"/>
        </a:accent5>
        <a:accent6>
          <a:srgbClr val="B98A00"/>
        </a:accent6>
        <a:hlink>
          <a:srgbClr val="CC6600"/>
        </a:hlink>
        <a:folHlink>
          <a:srgbClr val="6C948A"/>
        </a:folHlink>
      </a:clrScheme>
      <a:clrMap bg1="dk2" tx1="lt1" bg2="dk1" tx2="lt2" accent1="accent1" accent2="accent2" accent3="accent3" accent4="accent4" accent5="accent5" accent6="accent6" hlink="hlink" folHlink="folHlink"/>
    </a:extraClrScheme>
    <a:extraClrScheme>
      <a:clrScheme name="Radial 8">
        <a:dk1>
          <a:srgbClr val="BECBD8"/>
        </a:dk1>
        <a:lt1>
          <a:srgbClr val="FFFFFF"/>
        </a:lt1>
        <a:dk2>
          <a:srgbClr val="2B335B"/>
        </a:dk2>
        <a:lt2>
          <a:srgbClr val="FFFFFF"/>
        </a:lt2>
        <a:accent1>
          <a:srgbClr val="0099CC"/>
        </a:accent1>
        <a:accent2>
          <a:srgbClr val="B5DBE3"/>
        </a:accent2>
        <a:accent3>
          <a:srgbClr val="ACADB5"/>
        </a:accent3>
        <a:accent4>
          <a:srgbClr val="DADADA"/>
        </a:accent4>
        <a:accent5>
          <a:srgbClr val="AACAE2"/>
        </a:accent5>
        <a:accent6>
          <a:srgbClr val="A4C6CE"/>
        </a:accent6>
        <a:hlink>
          <a:srgbClr val="FFCC00"/>
        </a:hlink>
        <a:folHlink>
          <a:srgbClr val="58648C"/>
        </a:folHlink>
      </a:clrScheme>
      <a:clrMap bg1="dk2" tx1="lt1" bg2="dk1" tx2="lt2" accent1="accent1" accent2="accent2" accent3="accent3" accent4="accent4" accent5="accent5" accent6="accent6" hlink="hlink" folHlink="folHlink"/>
    </a:extraClrScheme>
    <a:extraClrScheme>
      <a:clrScheme name="Radial 9">
        <a:dk1>
          <a:srgbClr val="3333FF"/>
        </a:dk1>
        <a:lt1>
          <a:srgbClr val="FFFFFF"/>
        </a:lt1>
        <a:dk2>
          <a:srgbClr val="000099"/>
        </a:dk2>
        <a:lt2>
          <a:srgbClr val="FFFFFF"/>
        </a:lt2>
        <a:accent1>
          <a:srgbClr val="339966"/>
        </a:accent1>
        <a:accent2>
          <a:srgbClr val="9999FF"/>
        </a:accent2>
        <a:accent3>
          <a:srgbClr val="AAAACA"/>
        </a:accent3>
        <a:accent4>
          <a:srgbClr val="DADADA"/>
        </a:accent4>
        <a:accent5>
          <a:srgbClr val="ADCAB8"/>
        </a:accent5>
        <a:accent6>
          <a:srgbClr val="8A8AE7"/>
        </a:accent6>
        <a:hlink>
          <a:srgbClr val="FFFF99"/>
        </a:hlink>
        <a:folHlink>
          <a:srgbClr val="17A0D1"/>
        </a:folHlink>
      </a:clrScheme>
      <a:clrMap bg1="dk2" tx1="lt1" bg2="dk1" tx2="lt2" accent1="accent1" accent2="accent2" accent3="accent3" accent4="accent4" accent5="accent5" accent6="accent6" hlink="hlink" folHlink="folHlink"/>
    </a:extraClrScheme>
    <a:extraClrScheme>
      <a:clrScheme name="Radial 10">
        <a:dk1>
          <a:srgbClr val="808000"/>
        </a:dk1>
        <a:lt1>
          <a:srgbClr val="FFFFFF"/>
        </a:lt1>
        <a:dk2>
          <a:srgbClr val="354418"/>
        </a:dk2>
        <a:lt2>
          <a:srgbClr val="FFFFFF"/>
        </a:lt2>
        <a:accent1>
          <a:srgbClr val="60897C"/>
        </a:accent1>
        <a:accent2>
          <a:srgbClr val="99CC00"/>
        </a:accent2>
        <a:accent3>
          <a:srgbClr val="AEB0AB"/>
        </a:accent3>
        <a:accent4>
          <a:srgbClr val="DADADA"/>
        </a:accent4>
        <a:accent5>
          <a:srgbClr val="B6C4BF"/>
        </a:accent5>
        <a:accent6>
          <a:srgbClr val="8AB900"/>
        </a:accent6>
        <a:hlink>
          <a:srgbClr val="CCCC00"/>
        </a:hlink>
        <a:folHlink>
          <a:srgbClr val="66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Radial</Template>
  <TotalTime>972</TotalTime>
  <Words>760</Words>
  <Application>Microsoft Office PowerPoint</Application>
  <PresentationFormat>Presentación en pantalla (4:3)</PresentationFormat>
  <Paragraphs>68</Paragraphs>
  <Slides>8</Slides>
  <Notes>4</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8</vt:i4>
      </vt:variant>
    </vt:vector>
  </HeadingPairs>
  <TitlesOfParts>
    <vt:vector size="16" baseType="lpstr">
      <vt:lpstr>Arial</vt:lpstr>
      <vt:lpstr>Arial Black</vt:lpstr>
      <vt:lpstr>Calibri</vt:lpstr>
      <vt:lpstr>Impact</vt:lpstr>
      <vt:lpstr>Tahoma</vt:lpstr>
      <vt:lpstr>Times New Roman</vt:lpstr>
      <vt:lpstr>Wingdings</vt:lpstr>
      <vt:lpstr>Radial</vt:lpstr>
      <vt:lpstr>Presentación de PowerPoint</vt:lpstr>
      <vt:lpstr>Presentación de PowerPoint</vt:lpstr>
      <vt:lpstr>II. MOTIVAR: ¿Cómo motivar y cómo enseñar? </vt:lpstr>
      <vt:lpstr>Presentación de PowerPoint</vt:lpstr>
      <vt:lpstr>2. Dios es amor. ¿Cuál debe ser la respuesta nuestra al amor de Dios? 1 Juan 4:8-12</vt:lpstr>
      <vt:lpstr>Presentación de PowerPoint</vt:lpstr>
      <vt:lpstr>IV. APLICA: ¿Qué debo sentir al recibir estos conocimientos? </vt:lpstr>
      <vt:lpstr>Presentación de PowerPoint</vt:lpstr>
    </vt:vector>
  </TitlesOfParts>
  <Company>DELBELCONPU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Amor y juicio, el dilema de Dios</dc:title>
  <dc:creator>pc3</dc:creator>
  <cp:keywords>Rut</cp:keywords>
  <cp:lastModifiedBy>Pc</cp:lastModifiedBy>
  <cp:revision>10488</cp:revision>
  <dcterms:created xsi:type="dcterms:W3CDTF">2007-04-17T14:25:00Z</dcterms:created>
  <dcterms:modified xsi:type="dcterms:W3CDTF">2026-09-23T21:09:58Z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C36EAF89790347C8B5A74C97EB68A925_12</vt:lpwstr>
  </property>
  <property fmtid="{D5CDD505-2E9C-101B-9397-08002B2CF9AE}" pid="3" name="KSOProductBuildVer">
    <vt:lpwstr>3082-12.9.0.21555</vt:lpwstr>
  </property>
</Properties>
</file>