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6/29/2026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4 de julio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EL MINISTERIO DE PABLO EN CORINTO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Hechos 18:9, 10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3°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1789" y="1700809"/>
            <a:ext cx="3960414" cy="393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como afrontar nuestros desafíos en la predicación del evangelio.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adquirir sabiduría para afrontar problemas.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fortalecerse en Dios para afrontar dificultades.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aprende de las experiencias del apóstol Pablo.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fue el secreto de Pablo para enseñar y predicar con poder?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aprendemos de la actividad de Pablo en Atenas y Corinto?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¿Cómo fortaleció Dios frente a la oposición de la predicación del evangelio?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PRIMERO. Su convicción de que fue llamado por Dios. “Pablo comienza su carta a los corintios identificándose como apóstol de Jesús, llamado por la voluntad de Dios, para la predicación del evangelio de Cristo entre los gentiles.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(1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1:1; GEB 8)</a:t>
            </a:r>
          </a:p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SEGUNDO. “Los pensamientos y sentimientos del apóstol estaban llenos de la presencia de Jesús.” Dios obraba mediante él.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8)</a:t>
            </a:r>
          </a:p>
          <a:p>
            <a:pPr algn="l"/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TERCERO. “Pablo amaba tanto a Jesús que no podía dejar de pensar y hablar de él. Quería compartir a Jesús con aquellos que estaban bajo su cuidado. Y amaba a los habitantes de Corinto, les escribía hasta con lágrimas”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(2 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Cor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2:4; Id)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¿Cuáles fueron los secretos de Pablo para enseñar y predicar con poder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1 Corintios 1:1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1. “Les predicaba el evangelio de Jesús y de la resurrección.”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17:18)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“Habló de Jesús en la sinagoga, en el mercado y en el Areópago. No podía dejar de hablar de Jesús y aprovechaba cada oportunidad.”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2. “La estrategia de «primero al judío» (Rom. 1: 16,  tal como Jesús había ordenado a sus apóstoles (ver </a:t>
            </a:r>
            <a:r>
              <a:rPr lang="es-ES" sz="24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. 1: 8), dando testimonio a los judíos de que Jesús era el Cristo»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18: 5)” 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3. En segundo lugar predicar a los no religiosos, usando el principio pedagógico, de lo conocido a lo desconocido, como lo hizo Pablo.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17:22- 24)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Qué estrategias aprendemos del evangelismo de Pablo en Atenas y Corinto? </a:t>
            </a:r>
            <a:r>
              <a:rPr lang="es-MX" sz="2000" b="1" dirty="0">
                <a:solidFill>
                  <a:srgbClr val="FFCC99"/>
                </a:solidFill>
              </a:rPr>
              <a:t>Hechos 17:19- 24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Dios le fortaleció a Pablo, cuando se opusieron la predicación del evangelio, con estas palabras: “No temas, sino habla y no calles.”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Hech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18:9)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Pablo tuvo que enfrentar cierta hostilidad y odio.  «Se opusieron y blasfemaron»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18: 6).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Algunos judíos no esperaban que Crispo, el jefe de la sinagoga, y su familia aceptaran a Jesús como el Mesías y se bautizaran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Hech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18: 8)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Pablo tuvo una experiencia que lo animó. Cristo mismo se le apareció por la noche en una visión, con palabras que recuerdan Isaías 41: 10: «No temas, que yo estoy contigo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11)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Cómo fortaleció Dios a Pablo frente a la oposición de la predicación del evangelio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 Hechos 18:5- 11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seguir predicando el evangelio de Cristo, siguiendo las indicaciones de nuestro Redentor.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anunciar el evangelio de Cristo?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predicar el evangelio.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118080</TotalTime>
  <Words>783</Words>
  <Application>Microsoft Office PowerPoint</Application>
  <PresentationFormat>Presentación en pantalla (4:3)</PresentationFormat>
  <Paragraphs>65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¿Qué estrategias aprendemos del evangelismo de Pablo en Atenas y Corinto? Hechos 17:19- 24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10244</cp:revision>
  <dcterms:created xsi:type="dcterms:W3CDTF">2007-04-17T14:25:21Z</dcterms:created>
  <dcterms:modified xsi:type="dcterms:W3CDTF">2026-06-30T00:37:50Z</dcterms:modified>
</cp:coreProperties>
</file>