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agosto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PACTO EN EL SINAÍ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19:4- 6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720" y="1779225"/>
            <a:ext cx="5040560" cy="37804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 la Ley de Dios está vigente.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obedecer la voz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guardar la Ley de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guarda el pacto  con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¿Cual fue el objetivo de Dios con el pacto en el Sinaí?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¿Antes de la obediencia a la Ley de Dios somos salvos por gracia?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funciones cumple la Ley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352928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Hacer un tesoro especial al pueblo de Dios, un reino de sacerdotes, y un pueblo santo.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19:5,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toma la iniciativa y establece el pacto entre él e Israel. Promete hacer de este un tesoro especial, un reino de sacerdotes, un pueblo santo, si sus integrantes le son obedientes y se mantienen en estrecha relación con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“Ser un pueblo santo significa dedicarse a Dios y revelar su carácter a los demás, especialmente a las naciones de su entorno.”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“Como pueblo de Dios tenemos que ser canal de luz para hacer conocer a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¿Cual fue el objetivo de Dios con el pacto en el Sinaí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19:4- 6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Si, esto es lo que ocurrió con el pueblo de Israel, primero fueron liberados de la esclavitud en Egipto, después los llevó al Monte Sinaí y les dio su Ley.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 comienza con Ley, sino con el acto de su salvación por su misericordia a su pueblo, y dijo: ‘Yo soy el Señor tu Dios, que te saqué de Egipto, de la casa de servidumbre,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20:2”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Señor muestra primero su gracia dando libertad y salvación a Israel, y solo después revela su voluntad. Los mandamientos debían ser observados como una expresión de amor y gratitud por lo que Dios había hecho por ellos.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Antes de la obedecer la Ley de Dios debemos ser salvos por gracia? </a:t>
            </a:r>
            <a:r>
              <a:rPr lang="es-MX" sz="2000" b="1" dirty="0">
                <a:solidFill>
                  <a:srgbClr val="FFCC99"/>
                </a:solidFill>
              </a:rPr>
              <a:t>Éxodo 16:2- 36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Ley de Dios revela su carácter; es decir, quien es él. Puesto que Dios es santo, justo y bueno, su Ley también lo es.”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86; Rom. 7:12)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Ley ayuda a alejarse del mal, y da sabiduría, entendimiento, salud, prosperidad y paz. (Id; </a:t>
            </a:r>
            <a:r>
              <a:rPr lang="es-PE" sz="24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. :1- 6; Prov. 2- 3)”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Ley de Dios es como una valla que crea un amplio espacio de libertad para la vida, advierte de los peligros y problemas.”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2:16, 17;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Stg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2:12)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Ley muestra nuestros pecados, como el espejo.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(Rom. 7:7)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Ley conduce a Cristo, para alcanzar perdón.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Gál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3:24)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funciones cumple la Ley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Santiago  1:23- 25; Gálatas 3:24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comunicar que la Ley de Dios está vigente, porque el pacto es eterno.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respetar el pacto eterno?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pacto con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105523</TotalTime>
  <Words>756</Words>
  <Application>Microsoft Office PowerPoint</Application>
  <PresentationFormat>Presentación en pantalla (4:3)</PresentationFormat>
  <Paragraphs>66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¿Antes de la obedecer la Ley de Dios debemos ser salvos por gracia? Éxodo 16:2- 36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9117</cp:revision>
  <dcterms:created xsi:type="dcterms:W3CDTF">2007-04-17T14:25:21Z</dcterms:created>
  <dcterms:modified xsi:type="dcterms:W3CDTF">2025-08-19T23:51:50Z</dcterms:modified>
</cp:coreProperties>
</file>