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016 de agosto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PAN Y EL AGUA DE VIDA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Éxodo 16:28- 30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07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0692D2D-7E4D-446D-AA69-32BCAE1F7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51719" y="1779225"/>
            <a:ext cx="5040562" cy="37804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que Cristo Jesús es el pan y el agua de vida.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confiar en la bondad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alimentarnos del agua y pan de vida.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que, confía en Dios que provee nuestro alimento en nuestra vida.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debemos aprender el pueblo de Dios en el camino a Canaán?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requiere Dios para acudir en nuestras dificultades?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¿Con qué finalidad Dios hizo escribir las historias del pueblo de Israel?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352928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el camino hacía la Tierra Prometida, “el pueblo se enfrentaba un largo camino, necesitaba aprender una multitud de lecciones.” También ahora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“El Señor los guiaría, y cuidaría, y deseaba ayudarlos a crecer, pero debían aprender disciplina, dominio propio, abnegación, generosidad, confianza en el Señor y, especialmente, obediencia.”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primera prueba para aprender la confianza en el Señor, fue carencia del agua; Dios les dio agua a pesar de la poca fe que tenían.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Exo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15:22- 27)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“Tenían que aprender también la paciencia para esperar el momento oportuno del Señor.”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71)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¿Qué debemos aprender el pueblo de Dios en el camino a Canaán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Éxodo 16:28- 30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80920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Confianza en el Creador; Dios está en capacidad de darnos lo que necesitamos, el hombre tiene que hacer su parte, creer en las promesas de Dios, y acudir con confianza.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“Dios es solucionador de problemas y el pacificador. Sin embargo , su labor es dificultada por la incredulidad de las personas.”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gente se olvidaba de la poderosa mano de Dios que les había ayudado en el pasado y que él había provisto soluciones para sus dificultades.”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73)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Cristo Jesús, es la solución, él es el dador de agua y pan de vida, confiemos en nuestro Redentor.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()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Qué requiere Dios para acudir en nuestras dificultades? </a:t>
            </a:r>
            <a:r>
              <a:rPr lang="es-MX" sz="2000" b="1" dirty="0">
                <a:solidFill>
                  <a:srgbClr val="FFCC99"/>
                </a:solidFill>
              </a:rPr>
              <a:t>Éxodo 16:2- 36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“Pablo explica que todo lo que sucedido a los israelitas quedó registrado a fin de que sirva como ejemplo y advertencia para nosotros.”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(GEB 76)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“Dios da a su pueblo el Espíritu Santo para fortalecer a los creyentes con poder, amor y dominio propio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(2 Tim. 1:7) 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a fin de que puedan tomar decisiones correctas y seguir sus enseñanzas.”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(Id) </a:t>
            </a:r>
            <a:endParaRPr lang="es-PE" sz="2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“Todo lo que había sucedido deben de quedar grabado en las memorias. ¿Recordarían la conducción de Dios cuando surjan nuevas dificultades?”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(GEB 78) 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Recordemos a Pablo, quien dijo: Acontecieron como ejemplo y amonestación.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Con qué finalidad Dios hizo escribir las historias del pueblo de Israel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1 Corintios 10:11 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confiar en Dios Todopoderoso, porque él es la solución a nuestros problemas.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confiar en Dios Redentor?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problemas de la vida y la solución es Cristo.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105320</TotalTime>
  <Words>730</Words>
  <Application>Microsoft Office PowerPoint</Application>
  <PresentationFormat>Presentación en pantalla (4:3)</PresentationFormat>
  <Paragraphs>65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¿Qué requiere Dios para acudir en nuestras dificultades? Éxodo 16:2- 36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keywords>Rut</cp:keywords>
  <cp:lastModifiedBy>Pc</cp:lastModifiedBy>
  <cp:revision>9098</cp:revision>
  <dcterms:created xsi:type="dcterms:W3CDTF">2007-04-17T14:25:21Z</dcterms:created>
  <dcterms:modified xsi:type="dcterms:W3CDTF">2025-08-12T23:37:04Z</dcterms:modified>
</cp:coreProperties>
</file>