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05 de agosto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A TRAVÉS DEL MAR ROJO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Éxodo 24:13. 14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06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0692D2D-7E4D-446D-AA69-32BCAE1F7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95736" y="2084021"/>
            <a:ext cx="4752528" cy="317082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que la batalla del gran conflicto dirige Dios.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confiar en la sabiduría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confiar en Dios, que él nos dará victoria.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 confía en la conducción de Dios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victoria sobre los egipcios es el modelo de vitoria y la redención?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¿Capítulo 14 de Éxodo nos enseña como actuar en situaciones difíciles?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¿Todo el ejército egipcio fue derrotado y nadie sobrevivió incluso el faraón?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80920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Sí. “El éxodo es la experiencia más dramática y gloriosa del pueblo de Dios en el Antiguo Testamento.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Este acontecimiento es el modelo divino de como Dios derrotó a los enemigos de los hebreos e introdujo victoriosamente a los israelitas en la tierra prometida.”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 ejecutó el plan de redención para el pueblo de Israel, la fe del líder Moisés fue muy importante. Faraón “hizo llamar a Moisés y a Aarón, y del dijo: “Salid de en medio de mi pueblo vosotros y los hijos de Israel, e id, servid a Jehová como habéis  dicho.”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12:31)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¿La victoria sobre los egipcios es el modelo de vitoria y la redención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Éxodo 12:31- 36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Sí. “Puesto que Moisés confiaba de todo corazón en Dios y en su Palabra, animó al pueblo con estas palabras:”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64)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1. “No temáis.”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14:13)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confianza en la promesa de Dios, nos fortalece para salir victorioso.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2. “Estad firmes.” 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14:13)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Como viendo a nuestro Redentor por fe.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3. “Ved la salvación de Jehová.”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6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. 14:13)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Ver con los ojos de la fe, confiar que nos proveerá lo que necesitamos.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4. El Señor peleará por ustedes.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14:14)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Los egipcios dijeron: Jehová pelea por ellos.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14:25)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Capítulo 14 de Éxodo nos enseña cómo actuar en situaciones difíciles? </a:t>
            </a:r>
            <a:r>
              <a:rPr lang="es-MX" sz="2000" b="1" dirty="0">
                <a:solidFill>
                  <a:srgbClr val="FFCC99"/>
                </a:solidFill>
              </a:rPr>
              <a:t>Éxodo 14:13- 31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“Todo el ejército egipcio fue derrotado y nadie sobrevivió, incluso faraón.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(Sal 136:15).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Fue una derrota impresionante para los egipcios y una victoria completa para el pueblo de Dios.”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65)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“Como broche de oro del milagro del éxodo, Moisés ordena a los israelitas que alaben al Señor, mediante un cántico cuya letra consta  de una exquisita poesía cargada de ricas imágenes, de gratitud y victoria.”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69)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“La frase culminante es, el Señor reinará por los siglos de los siglos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15:18),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puesto que es el Rey exaltado y eterno.”.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(GEB 56)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Todo el ejército egipcio fue derrotado y nadie sobrevivió incluso el faraón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Éxodo 15:1, 30 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confiar en la salvación de Dios, y aceptar su plan de salvación.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en el Señor?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el juicio de Dios en Egipto.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105062</TotalTime>
  <Words>731</Words>
  <Application>Microsoft Office PowerPoint</Application>
  <PresentationFormat>Presentación en pantalla (4:3)</PresentationFormat>
  <Paragraphs>65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¿Capítulo 14 de Éxodo nos enseña cómo actuar en situaciones difíciles? Éxodo 14:13- 31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keywords>Rut</cp:keywords>
  <cp:lastModifiedBy>Pc</cp:lastModifiedBy>
  <cp:revision>9074</cp:revision>
  <dcterms:created xsi:type="dcterms:W3CDTF">2007-04-17T14:25:21Z</dcterms:created>
  <dcterms:modified xsi:type="dcterms:W3CDTF">2025-08-05T23:04:07Z</dcterms:modified>
</cp:coreProperties>
</file>